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312" r:id="rId4"/>
    <p:sldId id="324" r:id="rId5"/>
    <p:sldId id="325" r:id="rId6"/>
    <p:sldId id="326" r:id="rId7"/>
    <p:sldId id="313" r:id="rId8"/>
    <p:sldId id="314" r:id="rId9"/>
    <p:sldId id="315" r:id="rId10"/>
    <p:sldId id="316" r:id="rId11"/>
    <p:sldId id="317" r:id="rId12"/>
    <p:sldId id="318" r:id="rId13"/>
    <p:sldId id="319" r:id="rId14"/>
    <p:sldId id="320" r:id="rId15"/>
    <p:sldId id="321" r:id="rId16"/>
    <p:sldId id="30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ED988F-8399-43A9-9E35-1BC3F12877DC}" type="datetimeFigureOut">
              <a:rPr lang="en-US" smtClean="0"/>
              <a:t>4/25/2024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AC8F5-0C5F-498E-9A63-39304A26EFC3}" type="slidenum">
              <a:rPr lang="en-US" smtClean="0"/>
              <a:t>‹#›</a:t>
            </a:fld>
            <a:endParaRPr lang="en-US"/>
          </a:p>
        </p:txBody>
      </p:sp>
    </p:spTree>
    <p:extLst>
      <p:ext uri="{BB962C8B-B14F-4D97-AF65-F5344CB8AC3E}">
        <p14:creationId xmlns:p14="http://schemas.microsoft.com/office/powerpoint/2010/main" val="1311335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tx">
  <p:cSld name="1_Title and Content">
    <p:spTree>
      <p:nvGrpSpPr>
        <p:cNvPr id="1" name="Shape 17"/>
        <p:cNvGrpSpPr/>
        <p:nvPr/>
      </p:nvGrpSpPr>
      <p:grpSpPr>
        <a:xfrm>
          <a:off x="0" y="0"/>
          <a:ext cx="0" cy="0"/>
          <a:chOff x="0" y="0"/>
          <a:chExt cx="0" cy="0"/>
        </a:xfrm>
      </p:grpSpPr>
      <p:sp>
        <p:nvSpPr>
          <p:cNvPr id="18" name="Google Shape;18;p30"/>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9" name="Google Shape;19;p30"/>
          <p:cNvSpPr txBox="1">
            <a:spLocks noGrp="1"/>
          </p:cNvSpPr>
          <p:nvPr>
            <p:ph type="body" idx="1"/>
          </p:nvPr>
        </p:nvSpPr>
        <p:spPr>
          <a:xfrm>
            <a:off x="457200" y="1600204"/>
            <a:ext cx="8229600" cy="4525963"/>
          </a:xfrm>
          <a:prstGeom prst="rect">
            <a:avLst/>
          </a:prstGeom>
          <a:noFill/>
          <a:ln>
            <a:noFill/>
          </a:ln>
        </p:spPr>
        <p:txBody>
          <a:bodyPr spcFirstLastPara="1" wrap="square" lIns="45700" tIns="45700" rIns="45700" bIns="45700" anchor="t" anchorCtr="0">
            <a:normAutofit/>
          </a:bodyPr>
          <a:lstStyle>
            <a:lvl1pPr marL="457200" lvl="0" indent="-342900" algn="l">
              <a:lnSpc>
                <a:spcPct val="100000"/>
              </a:lnSpc>
              <a:spcBef>
                <a:spcPts val="700"/>
              </a:spcBef>
              <a:spcAft>
                <a:spcPts val="0"/>
              </a:spcAft>
              <a:buClr>
                <a:srgbClr val="000000"/>
              </a:buClr>
              <a:buSzPts val="1800"/>
              <a:buChar char="•"/>
              <a:defRPr/>
            </a:lvl1pPr>
            <a:lvl2pPr marL="914400" lvl="1" indent="-342900" algn="l">
              <a:lnSpc>
                <a:spcPct val="100000"/>
              </a:lnSpc>
              <a:spcBef>
                <a:spcPts val="700"/>
              </a:spcBef>
              <a:spcAft>
                <a:spcPts val="0"/>
              </a:spcAft>
              <a:buClr>
                <a:srgbClr val="000000"/>
              </a:buClr>
              <a:buSzPts val="1800"/>
              <a:buChar char="–"/>
              <a:defRPr/>
            </a:lvl2pPr>
            <a:lvl3pPr marL="1371600" lvl="2" indent="-342900" algn="l">
              <a:lnSpc>
                <a:spcPct val="100000"/>
              </a:lnSpc>
              <a:spcBef>
                <a:spcPts val="700"/>
              </a:spcBef>
              <a:spcAft>
                <a:spcPts val="0"/>
              </a:spcAft>
              <a:buClr>
                <a:srgbClr val="000000"/>
              </a:buClr>
              <a:buSzPts val="1800"/>
              <a:buChar char="•"/>
              <a:defRPr/>
            </a:lvl3pPr>
            <a:lvl4pPr marL="1828800" lvl="3" indent="-342900" algn="l">
              <a:lnSpc>
                <a:spcPct val="100000"/>
              </a:lnSpc>
              <a:spcBef>
                <a:spcPts val="700"/>
              </a:spcBef>
              <a:spcAft>
                <a:spcPts val="0"/>
              </a:spcAft>
              <a:buClr>
                <a:srgbClr val="000000"/>
              </a:buClr>
              <a:buSzPts val="1800"/>
              <a:buChar char="–"/>
              <a:defRPr/>
            </a:lvl4pPr>
            <a:lvl5pPr marL="2286000" lvl="4" indent="-342900" algn="l">
              <a:lnSpc>
                <a:spcPct val="100000"/>
              </a:lnSpc>
              <a:spcBef>
                <a:spcPts val="700"/>
              </a:spcBef>
              <a:spcAft>
                <a:spcPts val="0"/>
              </a:spcAft>
              <a:buClr>
                <a:srgbClr val="000000"/>
              </a:buClr>
              <a:buSzPts val="1800"/>
              <a:buChar char="»"/>
              <a:defRPr/>
            </a:lvl5pPr>
            <a:lvl6pPr marL="2743200" lvl="5" indent="-342900" algn="l">
              <a:lnSpc>
                <a:spcPct val="100000"/>
              </a:lnSpc>
              <a:spcBef>
                <a:spcPts val="700"/>
              </a:spcBef>
              <a:spcAft>
                <a:spcPts val="0"/>
              </a:spcAft>
              <a:buClr>
                <a:srgbClr val="000000"/>
              </a:buClr>
              <a:buSzPts val="1800"/>
              <a:buChar char="•"/>
              <a:defRPr/>
            </a:lvl6pPr>
            <a:lvl7pPr marL="3200400" lvl="6" indent="-342900" algn="l">
              <a:lnSpc>
                <a:spcPct val="100000"/>
              </a:lnSpc>
              <a:spcBef>
                <a:spcPts val="700"/>
              </a:spcBef>
              <a:spcAft>
                <a:spcPts val="0"/>
              </a:spcAft>
              <a:buClr>
                <a:srgbClr val="000000"/>
              </a:buClr>
              <a:buSzPts val="1800"/>
              <a:buChar char="•"/>
              <a:defRPr/>
            </a:lvl7pPr>
            <a:lvl8pPr marL="3657600" lvl="7" indent="-342900" algn="l">
              <a:lnSpc>
                <a:spcPct val="100000"/>
              </a:lnSpc>
              <a:spcBef>
                <a:spcPts val="700"/>
              </a:spcBef>
              <a:spcAft>
                <a:spcPts val="0"/>
              </a:spcAft>
              <a:buClr>
                <a:srgbClr val="000000"/>
              </a:buClr>
              <a:buSzPts val="1800"/>
              <a:buChar char="•"/>
              <a:defRPr/>
            </a:lvl8pPr>
            <a:lvl9pPr marL="4114800" lvl="8" indent="-342900" algn="l">
              <a:lnSpc>
                <a:spcPct val="100000"/>
              </a:lnSpc>
              <a:spcBef>
                <a:spcPts val="700"/>
              </a:spcBef>
              <a:spcAft>
                <a:spcPts val="0"/>
              </a:spcAft>
              <a:buClr>
                <a:srgbClr val="000000"/>
              </a:buClr>
              <a:buSzPts val="1800"/>
              <a:buChar char="•"/>
              <a:defRPr/>
            </a:lvl9pPr>
          </a:lstStyle>
          <a:p>
            <a:endParaRPr/>
          </a:p>
        </p:txBody>
      </p:sp>
      <p:sp>
        <p:nvSpPr>
          <p:cNvPr id="20" name="Google Shape;20;p30"/>
          <p:cNvSpPr txBox="1">
            <a:spLocks noGrp="1"/>
          </p:cNvSpPr>
          <p:nvPr>
            <p:ph type="sldNum" idx="12"/>
          </p:nvPr>
        </p:nvSpPr>
        <p:spPr>
          <a:xfrm>
            <a:off x="8411733" y="6400417"/>
            <a:ext cx="275071" cy="27699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1200"/>
              <a:buFont typeface="Calibri"/>
              <a:buNone/>
              <a:defRPr sz="1200">
                <a:solidFill>
                  <a:srgbClr val="888888"/>
                </a:solidFill>
              </a:defRPr>
            </a:lvl1pPr>
            <a:lvl2pPr marL="0" lvl="1" indent="0" algn="r">
              <a:lnSpc>
                <a:spcPct val="100000"/>
              </a:lnSpc>
              <a:spcBef>
                <a:spcPts val="0"/>
              </a:spcBef>
              <a:spcAft>
                <a:spcPts val="0"/>
              </a:spcAft>
              <a:buClr>
                <a:srgbClr val="888888"/>
              </a:buClr>
              <a:buSzPts val="1200"/>
              <a:buFont typeface="Calibri"/>
              <a:buNone/>
              <a:defRPr sz="1200">
                <a:solidFill>
                  <a:srgbClr val="888888"/>
                </a:solidFill>
              </a:defRPr>
            </a:lvl2pPr>
            <a:lvl3pPr marL="0" lvl="2" indent="0" algn="r">
              <a:lnSpc>
                <a:spcPct val="100000"/>
              </a:lnSpc>
              <a:spcBef>
                <a:spcPts val="0"/>
              </a:spcBef>
              <a:spcAft>
                <a:spcPts val="0"/>
              </a:spcAft>
              <a:buClr>
                <a:srgbClr val="888888"/>
              </a:buClr>
              <a:buSzPts val="1200"/>
              <a:buFont typeface="Calibri"/>
              <a:buNone/>
              <a:defRPr sz="1200">
                <a:solidFill>
                  <a:srgbClr val="888888"/>
                </a:solidFill>
              </a:defRPr>
            </a:lvl3pPr>
            <a:lvl4pPr marL="0" lvl="3" indent="0" algn="r">
              <a:lnSpc>
                <a:spcPct val="100000"/>
              </a:lnSpc>
              <a:spcBef>
                <a:spcPts val="0"/>
              </a:spcBef>
              <a:spcAft>
                <a:spcPts val="0"/>
              </a:spcAft>
              <a:buClr>
                <a:srgbClr val="888888"/>
              </a:buClr>
              <a:buSzPts val="1200"/>
              <a:buFont typeface="Calibri"/>
              <a:buNone/>
              <a:defRPr sz="1200">
                <a:solidFill>
                  <a:srgbClr val="888888"/>
                </a:solidFill>
              </a:defRPr>
            </a:lvl4pPr>
            <a:lvl5pPr marL="0" lvl="4" indent="0" algn="r">
              <a:lnSpc>
                <a:spcPct val="100000"/>
              </a:lnSpc>
              <a:spcBef>
                <a:spcPts val="0"/>
              </a:spcBef>
              <a:spcAft>
                <a:spcPts val="0"/>
              </a:spcAft>
              <a:buClr>
                <a:srgbClr val="888888"/>
              </a:buClr>
              <a:buSzPts val="1200"/>
              <a:buFont typeface="Calibri"/>
              <a:buNone/>
              <a:defRPr sz="1200">
                <a:solidFill>
                  <a:srgbClr val="888888"/>
                </a:solidFill>
              </a:defRPr>
            </a:lvl5pPr>
            <a:lvl6pPr marL="0" lvl="5" indent="0" algn="r">
              <a:lnSpc>
                <a:spcPct val="100000"/>
              </a:lnSpc>
              <a:spcBef>
                <a:spcPts val="0"/>
              </a:spcBef>
              <a:spcAft>
                <a:spcPts val="0"/>
              </a:spcAft>
              <a:buClr>
                <a:srgbClr val="888888"/>
              </a:buClr>
              <a:buSzPts val="1200"/>
              <a:buFont typeface="Calibri"/>
              <a:buNone/>
              <a:defRPr sz="1200">
                <a:solidFill>
                  <a:srgbClr val="888888"/>
                </a:solidFill>
              </a:defRPr>
            </a:lvl6pPr>
            <a:lvl7pPr marL="0" lvl="6" indent="0" algn="r">
              <a:lnSpc>
                <a:spcPct val="100000"/>
              </a:lnSpc>
              <a:spcBef>
                <a:spcPts val="0"/>
              </a:spcBef>
              <a:spcAft>
                <a:spcPts val="0"/>
              </a:spcAft>
              <a:buClr>
                <a:srgbClr val="888888"/>
              </a:buClr>
              <a:buSzPts val="1200"/>
              <a:buFont typeface="Calibri"/>
              <a:buNone/>
              <a:defRPr sz="1200">
                <a:solidFill>
                  <a:srgbClr val="888888"/>
                </a:solidFill>
              </a:defRPr>
            </a:lvl7pPr>
            <a:lvl8pPr marL="0" lvl="7" indent="0" algn="r">
              <a:lnSpc>
                <a:spcPct val="100000"/>
              </a:lnSpc>
              <a:spcBef>
                <a:spcPts val="0"/>
              </a:spcBef>
              <a:spcAft>
                <a:spcPts val="0"/>
              </a:spcAft>
              <a:buClr>
                <a:srgbClr val="888888"/>
              </a:buClr>
              <a:buSzPts val="1200"/>
              <a:buFont typeface="Calibri"/>
              <a:buNone/>
              <a:defRPr sz="1200">
                <a:solidFill>
                  <a:srgbClr val="888888"/>
                </a:solidFill>
              </a:defRPr>
            </a:lvl8pPr>
            <a:lvl9pPr marL="0" lvl="8" indent="0" algn="r">
              <a:lnSpc>
                <a:spcPct val="100000"/>
              </a:lnSpc>
              <a:spcBef>
                <a:spcPts val="0"/>
              </a:spcBef>
              <a:spcAft>
                <a:spcPts val="0"/>
              </a:spcAft>
              <a:buClr>
                <a:srgbClr val="888888"/>
              </a:buClr>
              <a:buSzPts val="1200"/>
              <a:buFont typeface="Calibri"/>
              <a:buNone/>
              <a:defRPr sz="1200">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6836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Neuroscience of Mindfulness Meditation - Wharton Neuroscience Initiati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78" y="0"/>
            <a:ext cx="1027877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1752600"/>
            <a:ext cx="7772400" cy="1470025"/>
          </a:xfrm>
        </p:spPr>
        <p:txBody>
          <a:bodyPr>
            <a:normAutofit fontScale="90000"/>
          </a:bodyPr>
          <a:lstStyle/>
          <a:p>
            <a:r>
              <a:rPr lang="en-US" dirty="0">
                <a:solidFill>
                  <a:schemeClr val="tx1">
                    <a:lumMod val="75000"/>
                    <a:lumOff val="25000"/>
                  </a:schemeClr>
                </a:solidFill>
              </a:rPr>
              <a:t>Ne </a:t>
            </a:r>
            <a:r>
              <a:rPr lang="en-US" dirty="0" err="1">
                <a:solidFill>
                  <a:schemeClr val="tx1">
                    <a:lumMod val="75000"/>
                    <a:lumOff val="25000"/>
                  </a:schemeClr>
                </a:solidFill>
              </a:rPr>
              <a:t>možete</a:t>
            </a:r>
            <a:r>
              <a:rPr lang="en-US" dirty="0">
                <a:solidFill>
                  <a:schemeClr val="tx1">
                    <a:lumMod val="75000"/>
                    <a:lumOff val="25000"/>
                  </a:schemeClr>
                </a:solidFill>
              </a:rPr>
              <a:t> </a:t>
            </a:r>
            <a:r>
              <a:rPr lang="en-US" dirty="0" err="1">
                <a:solidFill>
                  <a:schemeClr val="tx1">
                    <a:lumMod val="75000"/>
                    <a:lumOff val="25000"/>
                  </a:schemeClr>
                </a:solidFill>
              </a:rPr>
              <a:t>zaustaviti</a:t>
            </a:r>
            <a:r>
              <a:rPr lang="en-US" dirty="0">
                <a:solidFill>
                  <a:schemeClr val="tx1">
                    <a:lumMod val="75000"/>
                    <a:lumOff val="25000"/>
                  </a:schemeClr>
                </a:solidFill>
              </a:rPr>
              <a:t> </a:t>
            </a:r>
            <a:r>
              <a:rPr lang="en-US" dirty="0" err="1" smtClean="0">
                <a:solidFill>
                  <a:schemeClr val="tx1">
                    <a:lumMod val="75000"/>
                    <a:lumOff val="25000"/>
                  </a:schemeClr>
                </a:solidFill>
              </a:rPr>
              <a:t>talase</a:t>
            </a:r>
            <a:r>
              <a:rPr lang="sr-Latn-RS" dirty="0" smtClean="0">
                <a:solidFill>
                  <a:schemeClr val="tx1">
                    <a:lumMod val="75000"/>
                    <a:lumOff val="25000"/>
                  </a:schemeClr>
                </a:solidFill>
              </a:rPr>
              <a:t>,</a:t>
            </a:r>
            <a:br>
              <a:rPr lang="sr-Latn-RS" dirty="0" smtClean="0">
                <a:solidFill>
                  <a:schemeClr val="tx1">
                    <a:lumMod val="75000"/>
                    <a:lumOff val="25000"/>
                  </a:schemeClr>
                </a:solidFill>
              </a:rPr>
            </a:br>
            <a:r>
              <a:rPr lang="en-US" dirty="0" smtClean="0">
                <a:solidFill>
                  <a:schemeClr val="tx1">
                    <a:lumMod val="75000"/>
                    <a:lumOff val="25000"/>
                  </a:schemeClr>
                </a:solidFill>
              </a:rPr>
              <a:t> </a:t>
            </a:r>
            <a:r>
              <a:rPr lang="en-US" dirty="0" err="1">
                <a:solidFill>
                  <a:schemeClr val="tx1">
                    <a:lumMod val="75000"/>
                    <a:lumOff val="25000"/>
                  </a:schemeClr>
                </a:solidFill>
              </a:rPr>
              <a:t>ali</a:t>
            </a:r>
            <a:r>
              <a:rPr lang="en-US" dirty="0">
                <a:solidFill>
                  <a:schemeClr val="tx1">
                    <a:lumMod val="75000"/>
                    <a:lumOff val="25000"/>
                  </a:schemeClr>
                </a:solidFill>
              </a:rPr>
              <a:t> </a:t>
            </a:r>
            <a:r>
              <a:rPr lang="en-US" dirty="0" err="1">
                <a:solidFill>
                  <a:schemeClr val="tx1">
                    <a:lumMod val="75000"/>
                    <a:lumOff val="25000"/>
                  </a:schemeClr>
                </a:solidFill>
              </a:rPr>
              <a:t>možete</a:t>
            </a:r>
            <a:r>
              <a:rPr lang="en-US" dirty="0">
                <a:solidFill>
                  <a:schemeClr val="tx1">
                    <a:lumMod val="75000"/>
                    <a:lumOff val="25000"/>
                  </a:schemeClr>
                </a:solidFill>
              </a:rPr>
              <a:t> da </a:t>
            </a:r>
            <a:r>
              <a:rPr lang="en-US" dirty="0" err="1">
                <a:solidFill>
                  <a:schemeClr val="tx1">
                    <a:lumMod val="75000"/>
                    <a:lumOff val="25000"/>
                  </a:schemeClr>
                </a:solidFill>
              </a:rPr>
              <a:t>naučite</a:t>
            </a:r>
            <a:r>
              <a:rPr lang="en-US" dirty="0">
                <a:solidFill>
                  <a:schemeClr val="tx1">
                    <a:lumMod val="75000"/>
                    <a:lumOff val="25000"/>
                  </a:schemeClr>
                </a:solidFill>
              </a:rPr>
              <a:t> da </a:t>
            </a:r>
            <a:r>
              <a:rPr lang="en-US" dirty="0" err="1">
                <a:solidFill>
                  <a:schemeClr val="tx1">
                    <a:lumMod val="75000"/>
                    <a:lumOff val="25000"/>
                  </a:schemeClr>
                </a:solidFill>
              </a:rPr>
              <a:t>surfujete</a:t>
            </a:r>
            <a:r>
              <a:rPr lang="en-US" dirty="0">
                <a:solidFill>
                  <a:schemeClr val="tx1">
                    <a:lumMod val="75000"/>
                    <a:lumOff val="25000"/>
                  </a:schemeClr>
                </a:solidFill>
              </a:rPr>
              <a:t>. </a:t>
            </a:r>
          </a:p>
        </p:txBody>
      </p:sp>
      <p:sp>
        <p:nvSpPr>
          <p:cNvPr id="3" name="Subtitle 2"/>
          <p:cNvSpPr>
            <a:spLocks noGrp="1"/>
          </p:cNvSpPr>
          <p:nvPr>
            <p:ph type="subTitle" idx="1"/>
          </p:nvPr>
        </p:nvSpPr>
        <p:spPr>
          <a:xfrm>
            <a:off x="1365504" y="5562600"/>
            <a:ext cx="6400800" cy="1752600"/>
          </a:xfrm>
        </p:spPr>
        <p:txBody>
          <a:bodyPr/>
          <a:lstStyle/>
          <a:p>
            <a:r>
              <a:rPr lang="sr-Latn-RS" dirty="0" smtClean="0">
                <a:solidFill>
                  <a:schemeClr val="bg1"/>
                </a:solidFill>
              </a:rPr>
              <a:t>Mindfulness Intensive In-Me</a:t>
            </a:r>
          </a:p>
          <a:p>
            <a:r>
              <a:rPr lang="sr-Latn-RS" dirty="0" smtClean="0">
                <a:solidFill>
                  <a:schemeClr val="bg1"/>
                </a:solidFill>
              </a:rPr>
              <a:t>Modul 3</a:t>
            </a:r>
            <a:endParaRPr lang="en-US" dirty="0">
              <a:solidFill>
                <a:schemeClr val="bg1"/>
              </a:solidFill>
            </a:endParaRPr>
          </a:p>
        </p:txBody>
      </p:sp>
      <p:sp>
        <p:nvSpPr>
          <p:cNvPr id="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5"/>
          <p:cNvSpPr>
            <a:spLocks noChangeArrowheads="1"/>
          </p:cNvSpPr>
          <p:nvPr/>
        </p:nvSpPr>
        <p:spPr bwMode="auto">
          <a:xfrm>
            <a:off x="6096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
          <p:cNvSpPr>
            <a:spLocks noChangeArrowheads="1"/>
          </p:cNvSpPr>
          <p:nvPr/>
        </p:nvSpPr>
        <p:spPr bwMode="auto">
          <a:xfrm>
            <a:off x="762000" y="762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9"/>
          <p:cNvSpPr>
            <a:spLocks noChangeArrowheads="1"/>
          </p:cNvSpPr>
          <p:nvPr/>
        </p:nvSpPr>
        <p:spPr bwMode="auto">
          <a:xfrm>
            <a:off x="91440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0"/>
          <p:cNvSpPr>
            <a:spLocks noChangeArrowheads="1"/>
          </p:cNvSpPr>
          <p:nvPr/>
        </p:nvSpPr>
        <p:spPr bwMode="auto">
          <a:xfrm>
            <a:off x="1066800" y="1066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1"/>
          <p:cNvSpPr>
            <a:spLocks noChangeArrowheads="1"/>
          </p:cNvSpPr>
          <p:nvPr/>
        </p:nvSpPr>
        <p:spPr bwMode="auto">
          <a:xfrm>
            <a:off x="1219200" y="1219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2"/>
          <p:cNvSpPr>
            <a:spLocks noChangeArrowheads="1"/>
          </p:cNvSpPr>
          <p:nvPr/>
        </p:nvSpPr>
        <p:spPr bwMode="auto">
          <a:xfrm>
            <a:off x="137160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9" name="Picture 15" descr="C:\Users\Lenovo\Documents\Mindfulness by EnergyHouse logotip\Mindfulness by EnergyHouse logotip\Logotipi\PNGs\Mindfulness-logo-final_Krug bel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6792" y="1"/>
            <a:ext cx="1570037" cy="1658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101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899" y="1196398"/>
            <a:ext cx="6424613" cy="481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701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p>
            <a:pPr lvl="0">
              <a:buClr>
                <a:schemeClr val="accent6"/>
              </a:buClr>
              <a:buSzPts val="4400"/>
            </a:pPr>
            <a:r>
              <a:rPr lang="sr-Latn-RS" b="1" dirty="0" smtClean="0">
                <a:solidFill>
                  <a:schemeClr val="accent5">
                    <a:lumMod val="75000"/>
                  </a:schemeClr>
                </a:solidFill>
              </a:rPr>
              <a:t>Proces nastanka b</a:t>
            </a:r>
            <a:r>
              <a:rPr lang="sr-Latn-RS" b="1" dirty="0" smtClean="0">
                <a:solidFill>
                  <a:schemeClr val="accent5">
                    <a:lumMod val="75000"/>
                  </a:schemeClr>
                </a:solidFill>
              </a:rPr>
              <a:t>olest</a:t>
            </a:r>
            <a:endParaRPr b="1" dirty="0">
              <a:solidFill>
                <a:schemeClr val="accent5">
                  <a:lumMod val="75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0" lvl="0" indent="0" algn="ctr">
              <a:spcBef>
                <a:spcPts val="0"/>
              </a:spcBef>
              <a:buClr>
                <a:srgbClr val="3F3F3F"/>
              </a:buClr>
              <a:buSzPct val="100000"/>
              <a:buNone/>
            </a:pPr>
            <a:endParaRPr lang="sr-Latn-RS" sz="2000" dirty="0" smtClean="0">
              <a:solidFill>
                <a:schemeClr val="tx1">
                  <a:lumMod val="75000"/>
                  <a:lumOff val="25000"/>
                </a:schemeClr>
              </a:solidFill>
            </a:endParaRPr>
          </a:p>
          <a:p>
            <a:pPr marL="0" lvl="0" indent="0" algn="ctr">
              <a:spcBef>
                <a:spcPts val="0"/>
              </a:spcBef>
              <a:buClr>
                <a:srgbClr val="3F3F3F"/>
              </a:buClr>
              <a:buSzPct val="100000"/>
              <a:buNone/>
            </a:pPr>
            <a:endParaRPr lang="sr-Latn-RS" sz="2000" dirty="0">
              <a:solidFill>
                <a:schemeClr val="tx1">
                  <a:lumMod val="75000"/>
                  <a:lumOff val="25000"/>
                </a:schemeClr>
              </a:solidFill>
            </a:endParaRPr>
          </a:p>
          <a:p>
            <a:pPr marL="0" lvl="0" indent="0" algn="ctr">
              <a:spcBef>
                <a:spcPts val="0"/>
              </a:spcBef>
              <a:buClr>
                <a:srgbClr val="3F3F3F"/>
              </a:buClr>
              <a:buSzPct val="100000"/>
              <a:buNone/>
            </a:pPr>
            <a:r>
              <a:rPr lang="sr-Latn-RS" dirty="0" smtClean="0">
                <a:solidFill>
                  <a:schemeClr val="tx1">
                    <a:lumMod val="75000"/>
                    <a:lumOff val="25000"/>
                  </a:schemeClr>
                </a:solidFill>
                <a:latin typeface="Calibri" pitchFamily="34" charset="0"/>
                <a:cs typeface="Calibri" pitchFamily="34" charset="0"/>
              </a:rPr>
              <a:t>Odnosi</a:t>
            </a:r>
          </a:p>
          <a:p>
            <a:pPr marL="0" lvl="0" indent="0" algn="ctr">
              <a:spcBef>
                <a:spcPts val="0"/>
              </a:spcBef>
              <a:buClr>
                <a:srgbClr val="3F3F3F"/>
              </a:buClr>
              <a:buSzPct val="100000"/>
              <a:buNone/>
            </a:pPr>
            <a:endParaRPr lang="sr-Latn-RS" dirty="0">
              <a:solidFill>
                <a:schemeClr val="tx1">
                  <a:lumMod val="75000"/>
                  <a:lumOff val="25000"/>
                </a:schemeClr>
              </a:solidFill>
              <a:latin typeface="Calibri" pitchFamily="34" charset="0"/>
              <a:cs typeface="Calibri" pitchFamily="34" charset="0"/>
            </a:endParaRPr>
          </a:p>
          <a:p>
            <a:pPr marL="0" lvl="0" indent="0" algn="ctr">
              <a:spcBef>
                <a:spcPts val="0"/>
              </a:spcBef>
              <a:buClr>
                <a:srgbClr val="3F3F3F"/>
              </a:buClr>
              <a:buSzPct val="100000"/>
              <a:buNone/>
            </a:pPr>
            <a:r>
              <a:rPr lang="sr-Latn-RS" dirty="0" smtClean="0">
                <a:solidFill>
                  <a:schemeClr val="tx1">
                    <a:lumMod val="75000"/>
                    <a:lumOff val="25000"/>
                  </a:schemeClr>
                </a:solidFill>
                <a:latin typeface="Calibri" pitchFamily="34" charset="0"/>
                <a:cs typeface="Calibri" pitchFamily="34" charset="0"/>
              </a:rPr>
              <a:t>Konflikt</a:t>
            </a:r>
          </a:p>
          <a:p>
            <a:pPr marL="0" lvl="0" indent="0" algn="ctr">
              <a:spcBef>
                <a:spcPts val="0"/>
              </a:spcBef>
              <a:buClr>
                <a:srgbClr val="3F3F3F"/>
              </a:buClr>
              <a:buSzPct val="100000"/>
              <a:buNone/>
            </a:pPr>
            <a:endParaRPr lang="sr-Latn-RS" dirty="0">
              <a:solidFill>
                <a:schemeClr val="tx1">
                  <a:lumMod val="75000"/>
                  <a:lumOff val="25000"/>
                </a:schemeClr>
              </a:solidFill>
              <a:latin typeface="Calibri" pitchFamily="34" charset="0"/>
              <a:cs typeface="Calibri" pitchFamily="34" charset="0"/>
            </a:endParaRPr>
          </a:p>
          <a:p>
            <a:pPr marL="0" lvl="0" indent="0" algn="ctr">
              <a:spcBef>
                <a:spcPts val="0"/>
              </a:spcBef>
              <a:buClr>
                <a:srgbClr val="3F3F3F"/>
              </a:buClr>
              <a:buSzPct val="100000"/>
              <a:buNone/>
            </a:pPr>
            <a:r>
              <a:rPr lang="sr-Latn-RS" dirty="0" smtClean="0">
                <a:solidFill>
                  <a:schemeClr val="tx1">
                    <a:lumMod val="75000"/>
                    <a:lumOff val="25000"/>
                  </a:schemeClr>
                </a:solidFill>
                <a:latin typeface="Calibri" pitchFamily="34" charset="0"/>
                <a:cs typeface="Calibri" pitchFamily="34" charset="0"/>
              </a:rPr>
              <a:t>Sympaticus</a:t>
            </a:r>
          </a:p>
          <a:p>
            <a:pPr marL="0" lvl="0" indent="0" algn="ctr">
              <a:spcBef>
                <a:spcPts val="0"/>
              </a:spcBef>
              <a:buClr>
                <a:srgbClr val="3F3F3F"/>
              </a:buClr>
              <a:buSzPct val="100000"/>
              <a:buNone/>
            </a:pPr>
            <a:endParaRPr lang="sr-Latn-RS" dirty="0">
              <a:solidFill>
                <a:schemeClr val="tx1">
                  <a:lumMod val="75000"/>
                  <a:lumOff val="25000"/>
                </a:schemeClr>
              </a:solidFill>
              <a:latin typeface="Calibri" pitchFamily="34" charset="0"/>
              <a:cs typeface="Calibri" pitchFamily="34" charset="0"/>
            </a:endParaRPr>
          </a:p>
          <a:p>
            <a:pPr marL="0" lvl="0" indent="0" algn="ctr">
              <a:spcBef>
                <a:spcPts val="0"/>
              </a:spcBef>
              <a:buClr>
                <a:srgbClr val="3F3F3F"/>
              </a:buClr>
              <a:buSzPct val="100000"/>
              <a:buNone/>
            </a:pPr>
            <a:r>
              <a:rPr lang="sr-Latn-RS" dirty="0" smtClean="0">
                <a:solidFill>
                  <a:schemeClr val="tx1">
                    <a:lumMod val="75000"/>
                    <a:lumOff val="25000"/>
                  </a:schemeClr>
                </a:solidFill>
                <a:latin typeface="Calibri" pitchFamily="34" charset="0"/>
                <a:cs typeface="Calibri" pitchFamily="34" charset="0"/>
              </a:rPr>
              <a:t>Bolest / Bol</a:t>
            </a:r>
            <a:endParaRPr lang="sr-Latn-RS" dirty="0">
              <a:solidFill>
                <a:schemeClr val="tx1">
                  <a:lumMod val="75000"/>
                  <a:lumOff val="25000"/>
                </a:schemeClr>
              </a:solidFill>
              <a:latin typeface="Calibri" pitchFamily="34" charset="0"/>
              <a:cs typeface="Calibri" pitchFamily="34" charset="0"/>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a:xfrm>
            <a:off x="4495800" y="2590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495800" y="3522518"/>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495800" y="4572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715000" y="2843570"/>
            <a:ext cx="1555039" cy="923330"/>
          </a:xfrm>
          <a:prstGeom prst="rect">
            <a:avLst/>
          </a:prstGeom>
          <a:ln>
            <a:solidFill>
              <a:schemeClr val="accent5">
                <a:lumMod val="50000"/>
              </a:schemeClr>
            </a:solidFill>
          </a:ln>
        </p:spPr>
        <p:txBody>
          <a:bodyPr wrap="square">
            <a:spAutoFit/>
          </a:bodyPr>
          <a:lstStyle/>
          <a:p>
            <a:pPr marL="685800" indent="-685800" algn="ctr">
              <a:spcBef>
                <a:spcPts val="0"/>
              </a:spcBef>
              <a:buClr>
                <a:srgbClr val="3F3F3F"/>
              </a:buClr>
              <a:buSzPct val="100000"/>
            </a:pPr>
            <a:r>
              <a:rPr lang="sr-Latn-RS" dirty="0">
                <a:solidFill>
                  <a:schemeClr val="accent5">
                    <a:lumMod val="75000"/>
                  </a:schemeClr>
                </a:solidFill>
              </a:rPr>
              <a:t>Disharmonija</a:t>
            </a:r>
          </a:p>
          <a:p>
            <a:pPr marL="685800" indent="-685800" algn="ctr">
              <a:spcBef>
                <a:spcPts val="0"/>
              </a:spcBef>
              <a:buClr>
                <a:srgbClr val="3F3F3F"/>
              </a:buClr>
              <a:buSzPct val="100000"/>
            </a:pPr>
            <a:r>
              <a:rPr lang="sr-Latn-RS" dirty="0">
                <a:solidFill>
                  <a:schemeClr val="accent5">
                    <a:lumMod val="75000"/>
                  </a:schemeClr>
                </a:solidFill>
              </a:rPr>
              <a:t>Strahovi</a:t>
            </a:r>
          </a:p>
          <a:p>
            <a:pPr marL="685800" indent="-685800" algn="ctr">
              <a:spcBef>
                <a:spcPts val="0"/>
              </a:spcBef>
              <a:buClr>
                <a:srgbClr val="3F3F3F"/>
              </a:buClr>
              <a:buSzPct val="100000"/>
            </a:pPr>
            <a:r>
              <a:rPr lang="sr-Latn-RS" dirty="0">
                <a:solidFill>
                  <a:schemeClr val="accent5">
                    <a:lumMod val="75000"/>
                  </a:schemeClr>
                </a:solidFill>
              </a:rPr>
              <a:t>Gubitak duše</a:t>
            </a:r>
            <a:endParaRPr lang="sr-Latn-RS" dirty="0">
              <a:solidFill>
                <a:schemeClr val="accent5">
                  <a:lumMod val="75000"/>
                </a:schemeClr>
              </a:solidFill>
            </a:endParaRPr>
          </a:p>
        </p:txBody>
      </p:sp>
      <p:sp>
        <p:nvSpPr>
          <p:cNvPr id="10" name="Rectangle 9"/>
          <p:cNvSpPr/>
          <p:nvPr/>
        </p:nvSpPr>
        <p:spPr>
          <a:xfrm>
            <a:off x="1828800" y="1524000"/>
            <a:ext cx="1828800" cy="923330"/>
          </a:xfrm>
          <a:prstGeom prst="rect">
            <a:avLst/>
          </a:prstGeom>
          <a:ln>
            <a:solidFill>
              <a:schemeClr val="accent5">
                <a:lumMod val="50000"/>
              </a:schemeClr>
            </a:solidFill>
          </a:ln>
        </p:spPr>
        <p:txBody>
          <a:bodyPr wrap="square">
            <a:spAutoFit/>
          </a:bodyPr>
          <a:lstStyle/>
          <a:p>
            <a:pPr marL="342889" lvl="0" indent="-342889" algn="ctr">
              <a:spcBef>
                <a:spcPts val="0"/>
              </a:spcBef>
              <a:buClr>
                <a:srgbClr val="3F3F3F"/>
              </a:buClr>
              <a:buSzPct val="100000"/>
            </a:pPr>
            <a:r>
              <a:rPr lang="sr-Latn-RS" dirty="0">
                <a:solidFill>
                  <a:schemeClr val="accent5">
                    <a:lumMod val="75000"/>
                  </a:schemeClr>
                </a:solidFill>
              </a:rPr>
              <a:t>Duboko slušanje</a:t>
            </a:r>
          </a:p>
          <a:p>
            <a:pPr marL="342889" lvl="0" indent="-342889" algn="ctr">
              <a:spcBef>
                <a:spcPts val="0"/>
              </a:spcBef>
              <a:buClr>
                <a:srgbClr val="3F3F3F"/>
              </a:buClr>
              <a:buSzPct val="100000"/>
            </a:pPr>
            <a:r>
              <a:rPr lang="sr-Latn-RS" dirty="0">
                <a:solidFill>
                  <a:schemeClr val="accent5">
                    <a:lumMod val="75000"/>
                  </a:schemeClr>
                </a:solidFill>
              </a:rPr>
              <a:t>Svesni govor</a:t>
            </a:r>
          </a:p>
          <a:p>
            <a:pPr marL="342889" lvl="0" indent="-342889" algn="ctr">
              <a:spcBef>
                <a:spcPts val="0"/>
              </a:spcBef>
              <a:buClr>
                <a:srgbClr val="3F3F3F"/>
              </a:buClr>
              <a:buSzPct val="100000"/>
            </a:pPr>
            <a:r>
              <a:rPr lang="sr-Latn-RS" dirty="0">
                <a:solidFill>
                  <a:schemeClr val="accent5">
                    <a:lumMod val="75000"/>
                  </a:schemeClr>
                </a:solidFill>
              </a:rPr>
              <a:t>Meditacija</a:t>
            </a:r>
            <a:endParaRPr lang="sr-Latn-RS" dirty="0">
              <a:solidFill>
                <a:schemeClr val="accent5">
                  <a:lumMod val="75000"/>
                </a:schemeClr>
              </a:solidFill>
            </a:endParaRPr>
          </a:p>
        </p:txBody>
      </p:sp>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12" t="19585" r="3874" b="13399"/>
          <a:stretch/>
        </p:blipFill>
        <p:spPr bwMode="auto">
          <a:xfrm>
            <a:off x="457199" y="2958084"/>
            <a:ext cx="2962657" cy="3227832"/>
          </a:xfrm>
          <a:prstGeom prst="rect">
            <a:avLst/>
          </a:prstGeom>
          <a:noFill/>
          <a:ln w="9525">
            <a:solidFill>
              <a:schemeClr val="accent5">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Arrow Connector 11"/>
          <p:cNvCxnSpPr/>
          <p:nvPr/>
        </p:nvCxnSpPr>
        <p:spPr>
          <a:xfrm flipH="1" flipV="1">
            <a:off x="3767328" y="1913930"/>
            <a:ext cx="288035" cy="372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419856" y="4343400"/>
            <a:ext cx="2849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241036" y="3330154"/>
            <a:ext cx="3977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8355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fontScale="90000"/>
          </a:bodyPr>
          <a:lstStyle/>
          <a:p>
            <a:pPr lvl="0">
              <a:buClr>
                <a:schemeClr val="accent6"/>
              </a:buClr>
              <a:buSzPts val="4400"/>
            </a:pPr>
            <a:r>
              <a:rPr lang="it-IT" dirty="0">
                <a:solidFill>
                  <a:schemeClr val="accent5">
                    <a:lumMod val="75000"/>
                  </a:schemeClr>
                </a:solidFill>
              </a:rPr>
              <a:t>ŠEST FAZA BOLESTI PREMA AJURVEDI</a:t>
            </a:r>
            <a:endParaRPr b="1" dirty="0">
              <a:solidFill>
                <a:schemeClr val="accent5">
                  <a:lumMod val="75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0" lvl="0" indent="0" algn="ctr">
              <a:spcBef>
                <a:spcPts val="0"/>
              </a:spcBef>
              <a:buClr>
                <a:srgbClr val="3F3F3F"/>
              </a:buClr>
              <a:buSzPct val="100000"/>
              <a:buNone/>
            </a:pPr>
            <a:endParaRPr lang="sr-Latn-RS" sz="2000" dirty="0" smtClean="0">
              <a:solidFill>
                <a:schemeClr val="tx1">
                  <a:lumMod val="75000"/>
                  <a:lumOff val="25000"/>
                </a:schemeClr>
              </a:solidFill>
            </a:endParaRPr>
          </a:p>
          <a:p>
            <a:pPr marL="0" lvl="0" indent="0" algn="ctr">
              <a:spcBef>
                <a:spcPts val="0"/>
              </a:spcBef>
              <a:buClr>
                <a:srgbClr val="3F3F3F"/>
              </a:buClr>
              <a:buSzPct val="100000"/>
              <a:buNone/>
            </a:pPr>
            <a:endParaRPr lang="sr-Latn-RS" sz="2000" dirty="0">
              <a:solidFill>
                <a:schemeClr val="tx1">
                  <a:lumMod val="75000"/>
                  <a:lumOff val="25000"/>
                </a:schemeClr>
              </a:solidFill>
            </a:endParaRPr>
          </a:p>
          <a:p>
            <a:pPr marL="342900">
              <a:spcBef>
                <a:spcPts val="0"/>
              </a:spcBef>
              <a:buClr>
                <a:srgbClr val="3F3F3F"/>
              </a:buClr>
              <a:buSzPct val="100000"/>
            </a:pPr>
            <a:r>
              <a:rPr lang="sr-Latn-RS" dirty="0" smtClean="0">
                <a:solidFill>
                  <a:schemeClr val="tx1">
                    <a:lumMod val="75000"/>
                    <a:lumOff val="25000"/>
                  </a:schemeClr>
                </a:solidFill>
              </a:rPr>
              <a:t>Nagomilavanje</a:t>
            </a:r>
          </a:p>
          <a:p>
            <a:pPr marL="342900">
              <a:spcBef>
                <a:spcPts val="0"/>
              </a:spcBef>
              <a:buClr>
                <a:srgbClr val="3F3F3F"/>
              </a:buClr>
              <a:buSzPct val="100000"/>
            </a:pPr>
            <a:r>
              <a:rPr lang="sr-Latn-RS" dirty="0" smtClean="0">
                <a:solidFill>
                  <a:schemeClr val="tx1">
                    <a:lumMod val="75000"/>
                    <a:lumOff val="25000"/>
                  </a:schemeClr>
                </a:solidFill>
                <a:latin typeface="Calibri" pitchFamily="34" charset="0"/>
                <a:cs typeface="Calibri" pitchFamily="34" charset="0"/>
              </a:rPr>
              <a:t>Proširenje</a:t>
            </a:r>
          </a:p>
          <a:p>
            <a:pPr marL="342900">
              <a:spcBef>
                <a:spcPts val="0"/>
              </a:spcBef>
              <a:buClr>
                <a:srgbClr val="3F3F3F"/>
              </a:buClr>
              <a:buSzPct val="100000"/>
            </a:pPr>
            <a:r>
              <a:rPr lang="sr-Latn-RS" dirty="0" smtClean="0">
                <a:solidFill>
                  <a:schemeClr val="tx1">
                    <a:lumMod val="75000"/>
                    <a:lumOff val="25000"/>
                  </a:schemeClr>
                </a:solidFill>
                <a:latin typeface="Calibri" pitchFamily="34" charset="0"/>
                <a:cs typeface="Calibri" pitchFamily="34" charset="0"/>
              </a:rPr>
              <a:t>Pogoršanje</a:t>
            </a:r>
          </a:p>
          <a:p>
            <a:pPr marL="342900">
              <a:spcBef>
                <a:spcPts val="0"/>
              </a:spcBef>
              <a:buClr>
                <a:srgbClr val="3F3F3F"/>
              </a:buClr>
              <a:buSzPct val="100000"/>
            </a:pPr>
            <a:r>
              <a:rPr lang="sr-Latn-RS" dirty="0" smtClean="0">
                <a:solidFill>
                  <a:schemeClr val="tx1">
                    <a:lumMod val="75000"/>
                    <a:lumOff val="25000"/>
                  </a:schemeClr>
                </a:solidFill>
                <a:latin typeface="Calibri" pitchFamily="34" charset="0"/>
                <a:cs typeface="Calibri" pitchFamily="34" charset="0"/>
              </a:rPr>
              <a:t>Lokalizacija</a:t>
            </a:r>
          </a:p>
          <a:p>
            <a:pPr marL="342900">
              <a:spcBef>
                <a:spcPts val="0"/>
              </a:spcBef>
              <a:buClr>
                <a:srgbClr val="3F3F3F"/>
              </a:buClr>
              <a:buSzPct val="100000"/>
            </a:pPr>
            <a:r>
              <a:rPr lang="sr-Latn-RS" dirty="0" smtClean="0">
                <a:solidFill>
                  <a:schemeClr val="tx1">
                    <a:lumMod val="75000"/>
                    <a:lumOff val="25000"/>
                  </a:schemeClr>
                </a:solidFill>
                <a:latin typeface="Calibri" pitchFamily="34" charset="0"/>
                <a:cs typeface="Calibri" pitchFamily="34" charset="0"/>
              </a:rPr>
              <a:t>Manifestacija</a:t>
            </a:r>
          </a:p>
          <a:p>
            <a:pPr marL="342900">
              <a:spcBef>
                <a:spcPts val="0"/>
              </a:spcBef>
              <a:buClr>
                <a:srgbClr val="3F3F3F"/>
              </a:buClr>
              <a:buSzPct val="100000"/>
            </a:pPr>
            <a:r>
              <a:rPr lang="sr-Latn-RS" dirty="0" smtClean="0">
                <a:solidFill>
                  <a:schemeClr val="tx1">
                    <a:lumMod val="75000"/>
                    <a:lumOff val="25000"/>
                  </a:schemeClr>
                </a:solidFill>
                <a:latin typeface="Calibri" pitchFamily="34" charset="0"/>
                <a:cs typeface="Calibri" pitchFamily="34" charset="0"/>
              </a:rPr>
              <a:t>Hronična bolest</a:t>
            </a:r>
            <a:endParaRPr lang="sr-Latn-RS" dirty="0">
              <a:solidFill>
                <a:schemeClr val="tx1">
                  <a:lumMod val="75000"/>
                  <a:lumOff val="25000"/>
                </a:schemeClr>
              </a:solidFill>
              <a:latin typeface="Calibri" pitchFamily="34" charset="0"/>
              <a:cs typeface="Calibri" pitchFamily="34" charset="0"/>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691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0" lvl="0" indent="0" algn="ctr">
              <a:spcBef>
                <a:spcPts val="0"/>
              </a:spcBef>
              <a:buClr>
                <a:srgbClr val="3F3F3F"/>
              </a:buClr>
              <a:buSzPct val="100000"/>
              <a:buNone/>
            </a:pPr>
            <a:endParaRPr lang="sr-Latn-RS" sz="2000" dirty="0" smtClean="0">
              <a:solidFill>
                <a:schemeClr val="tx1">
                  <a:lumMod val="75000"/>
                  <a:lumOff val="25000"/>
                </a:schemeClr>
              </a:solidFill>
            </a:endParaRPr>
          </a:p>
          <a:p>
            <a:pPr marL="0" lvl="0" indent="0" algn="ctr">
              <a:spcBef>
                <a:spcPts val="0"/>
              </a:spcBef>
              <a:buClr>
                <a:srgbClr val="3F3F3F"/>
              </a:buClr>
              <a:buSzPct val="100000"/>
              <a:buNone/>
            </a:pPr>
            <a:endParaRPr lang="sr-Latn-RS" sz="2000" dirty="0">
              <a:solidFill>
                <a:schemeClr val="tx1">
                  <a:lumMod val="75000"/>
                  <a:lumOff val="25000"/>
                </a:schemeClr>
              </a:solidFill>
            </a:endParaRPr>
          </a:p>
          <a:p>
            <a:pPr marL="342900">
              <a:spcBef>
                <a:spcPts val="0"/>
              </a:spcBef>
              <a:buClr>
                <a:srgbClr val="3F3F3F"/>
              </a:buClr>
              <a:buSzPct val="100000"/>
            </a:pPr>
            <a:r>
              <a:rPr lang="en-US" sz="2000" dirty="0" err="1"/>
              <a:t>Tehnika</a:t>
            </a:r>
            <a:r>
              <a:rPr lang="en-US" sz="2000" dirty="0"/>
              <a:t> </a:t>
            </a:r>
            <a:r>
              <a:rPr lang="en-US" sz="2000" dirty="0" err="1"/>
              <a:t>za</a:t>
            </a:r>
            <a:r>
              <a:rPr lang="en-US" sz="2000" dirty="0"/>
              <a:t> </a:t>
            </a:r>
            <a:r>
              <a:rPr lang="en-US" sz="2000" dirty="0" err="1"/>
              <a:t>uklanjanje</a:t>
            </a:r>
            <a:r>
              <a:rPr lang="en-US" sz="2000" dirty="0"/>
              <a:t> </a:t>
            </a:r>
            <a:r>
              <a:rPr lang="en-US" sz="2000" dirty="0" err="1"/>
              <a:t>akutnih</a:t>
            </a:r>
            <a:r>
              <a:rPr lang="en-US" sz="2000" dirty="0"/>
              <a:t> </a:t>
            </a:r>
            <a:r>
              <a:rPr lang="en-US" sz="2000" dirty="0" err="1"/>
              <a:t>bolova</a:t>
            </a:r>
            <a:r>
              <a:rPr lang="en-US" sz="2000" dirty="0"/>
              <a:t>, </a:t>
            </a:r>
            <a:r>
              <a:rPr lang="en-US" sz="2000" dirty="0" err="1"/>
              <a:t>glavobolje</a:t>
            </a:r>
            <a:r>
              <a:rPr lang="en-US" sz="2000" dirty="0"/>
              <a:t>, </a:t>
            </a:r>
            <a:r>
              <a:rPr lang="en-US" sz="2000" dirty="0" err="1"/>
              <a:t>ukočenosti</a:t>
            </a:r>
            <a:r>
              <a:rPr lang="en-US" sz="2000" dirty="0"/>
              <a:t>, </a:t>
            </a:r>
            <a:r>
              <a:rPr lang="en-US" sz="2000" dirty="0" err="1"/>
              <a:t>bolnih</a:t>
            </a:r>
            <a:r>
              <a:rPr lang="en-US" sz="2000" dirty="0"/>
              <a:t> </a:t>
            </a:r>
            <a:r>
              <a:rPr lang="en-US" sz="2000" dirty="0" err="1"/>
              <a:t>povreda</a:t>
            </a:r>
            <a:r>
              <a:rPr lang="en-US" sz="2000" dirty="0"/>
              <a:t>... </a:t>
            </a:r>
            <a:r>
              <a:rPr lang="en-US" sz="2000" dirty="0" err="1"/>
              <a:t>Ukoliko</a:t>
            </a:r>
            <a:r>
              <a:rPr lang="en-US" sz="2000" dirty="0"/>
              <a:t> </a:t>
            </a:r>
            <a:r>
              <a:rPr lang="en-US" sz="2000" dirty="0" err="1"/>
              <a:t>uzmemo</a:t>
            </a:r>
            <a:r>
              <a:rPr lang="en-US" sz="2000" dirty="0"/>
              <a:t> u </a:t>
            </a:r>
            <a:r>
              <a:rPr lang="en-US" sz="2000" dirty="0" err="1"/>
              <a:t>obzir</a:t>
            </a:r>
            <a:r>
              <a:rPr lang="en-US" sz="2000" dirty="0"/>
              <a:t> NLP </a:t>
            </a:r>
            <a:r>
              <a:rPr lang="en-US" sz="2000" dirty="0" err="1"/>
              <a:t>princip</a:t>
            </a:r>
            <a:r>
              <a:rPr lang="en-US" sz="2000" dirty="0"/>
              <a:t> ,,</a:t>
            </a:r>
            <a:r>
              <a:rPr lang="en-US" sz="2000" dirty="0" err="1"/>
              <a:t>Iza</a:t>
            </a:r>
            <a:r>
              <a:rPr lang="en-US" sz="2000" dirty="0"/>
              <a:t> </a:t>
            </a:r>
            <a:r>
              <a:rPr lang="en-US" sz="2000" dirty="0" err="1"/>
              <a:t>svakog</a:t>
            </a:r>
            <a:r>
              <a:rPr lang="en-US" sz="2000" dirty="0"/>
              <a:t> </a:t>
            </a:r>
            <a:r>
              <a:rPr lang="en-US" sz="2000" dirty="0" err="1"/>
              <a:t>ponašanja</a:t>
            </a:r>
            <a:r>
              <a:rPr lang="en-US" sz="2000" dirty="0"/>
              <a:t> se </a:t>
            </a:r>
            <a:r>
              <a:rPr lang="en-US" sz="2000" dirty="0" err="1"/>
              <a:t>krije</a:t>
            </a:r>
            <a:r>
              <a:rPr lang="en-US" sz="2000" dirty="0"/>
              <a:t> dobra </a:t>
            </a:r>
            <a:r>
              <a:rPr lang="en-US" sz="2000" dirty="0" err="1"/>
              <a:t>namera</a:t>
            </a:r>
            <a:r>
              <a:rPr lang="en-US" sz="2000" dirty="0"/>
              <a:t>” </a:t>
            </a:r>
            <a:r>
              <a:rPr lang="en-US" sz="2000" dirty="0" err="1"/>
              <a:t>onda</a:t>
            </a:r>
            <a:r>
              <a:rPr lang="en-US" sz="2000" dirty="0"/>
              <a:t> </a:t>
            </a:r>
            <a:r>
              <a:rPr lang="en-US" sz="2000" dirty="0" err="1"/>
              <a:t>i</a:t>
            </a:r>
            <a:r>
              <a:rPr lang="en-US" sz="2000" dirty="0"/>
              <a:t> </a:t>
            </a:r>
            <a:r>
              <a:rPr lang="en-US" sz="2000" dirty="0" err="1"/>
              <a:t>svaki</a:t>
            </a:r>
            <a:r>
              <a:rPr lang="en-US" sz="2000" dirty="0"/>
              <a:t> </a:t>
            </a:r>
            <a:r>
              <a:rPr lang="en-US" sz="2000" dirty="0" err="1"/>
              <a:t>bol</a:t>
            </a:r>
            <a:r>
              <a:rPr lang="en-US" sz="2000" dirty="0"/>
              <a:t> </a:t>
            </a:r>
            <a:r>
              <a:rPr lang="en-US" sz="2000" dirty="0" err="1"/>
              <a:t>koji</a:t>
            </a:r>
            <a:r>
              <a:rPr lang="en-US" sz="2000" dirty="0"/>
              <a:t> se </a:t>
            </a:r>
            <a:r>
              <a:rPr lang="en-US" sz="2000" dirty="0" err="1"/>
              <a:t>javlja</a:t>
            </a:r>
            <a:r>
              <a:rPr lang="en-US" sz="2000" dirty="0"/>
              <a:t> </a:t>
            </a:r>
            <a:r>
              <a:rPr lang="en-US" sz="2000" dirty="0" err="1"/>
              <a:t>ima</a:t>
            </a:r>
            <a:r>
              <a:rPr lang="en-US" sz="2000" dirty="0"/>
              <a:t> </a:t>
            </a:r>
            <a:r>
              <a:rPr lang="en-US" sz="2000" dirty="0" err="1"/>
              <a:t>svoju</a:t>
            </a:r>
            <a:r>
              <a:rPr lang="en-US" sz="2000" dirty="0"/>
              <a:t> </a:t>
            </a:r>
            <a:r>
              <a:rPr lang="en-US" sz="2000" dirty="0" err="1"/>
              <a:t>dobru</a:t>
            </a:r>
            <a:r>
              <a:rPr lang="en-US" sz="2000" dirty="0"/>
              <a:t> </a:t>
            </a:r>
            <a:r>
              <a:rPr lang="en-US" sz="2000" dirty="0" err="1"/>
              <a:t>nameru</a:t>
            </a:r>
            <a:r>
              <a:rPr lang="en-US" sz="2000" dirty="0"/>
              <a:t>. </a:t>
            </a:r>
            <a:r>
              <a:rPr lang="en-US" sz="2000" dirty="0" err="1"/>
              <a:t>Prvi</a:t>
            </a:r>
            <a:r>
              <a:rPr lang="en-US" sz="2000" dirty="0"/>
              <a:t> </a:t>
            </a:r>
            <a:r>
              <a:rPr lang="en-US" sz="2000" dirty="0" err="1"/>
              <a:t>korak</a:t>
            </a:r>
            <a:r>
              <a:rPr lang="en-US" sz="2000" dirty="0"/>
              <a:t> je </a:t>
            </a:r>
            <a:r>
              <a:rPr lang="en-US" sz="2000" dirty="0" err="1"/>
              <a:t>prepoznati</a:t>
            </a:r>
            <a:r>
              <a:rPr lang="en-US" sz="2000" dirty="0"/>
              <a:t> </a:t>
            </a:r>
            <a:r>
              <a:rPr lang="en-US" sz="2000" dirty="0" err="1"/>
              <a:t>njenu</a:t>
            </a:r>
            <a:r>
              <a:rPr lang="en-US" sz="2000" dirty="0"/>
              <a:t> </a:t>
            </a:r>
            <a:r>
              <a:rPr lang="en-US" sz="2000" dirty="0" err="1"/>
              <a:t>dobru</a:t>
            </a:r>
            <a:r>
              <a:rPr lang="en-US" sz="2000" dirty="0"/>
              <a:t> </a:t>
            </a:r>
            <a:r>
              <a:rPr lang="en-US" sz="2000" dirty="0" err="1"/>
              <a:t>nameru</a:t>
            </a:r>
            <a:r>
              <a:rPr lang="en-US" sz="2000" dirty="0"/>
              <a:t>. To </a:t>
            </a:r>
            <a:r>
              <a:rPr lang="en-US" sz="2000" dirty="0" err="1"/>
              <a:t>možemo</a:t>
            </a:r>
            <a:r>
              <a:rPr lang="en-US" sz="2000" dirty="0"/>
              <a:t> </a:t>
            </a:r>
            <a:r>
              <a:rPr lang="en-US" sz="2000" dirty="0" err="1"/>
              <a:t>kroz</a:t>
            </a:r>
            <a:r>
              <a:rPr lang="en-US" sz="2000" dirty="0"/>
              <a:t> </a:t>
            </a:r>
            <a:r>
              <a:rPr lang="en-US" sz="2000" dirty="0" err="1"/>
              <a:t>pitanja</a:t>
            </a:r>
            <a:r>
              <a:rPr lang="en-US" sz="2000" dirty="0"/>
              <a:t>: </a:t>
            </a:r>
            <a:r>
              <a:rPr lang="en-US" sz="2000" dirty="0" err="1"/>
              <a:t>Šta</a:t>
            </a:r>
            <a:r>
              <a:rPr lang="en-US" sz="2000" dirty="0"/>
              <a:t> u </a:t>
            </a:r>
            <a:r>
              <a:rPr lang="en-US" sz="2000" dirty="0" err="1"/>
              <a:t>mome</a:t>
            </a:r>
            <a:r>
              <a:rPr lang="en-US" sz="2000" dirty="0"/>
              <a:t> </a:t>
            </a:r>
            <a:r>
              <a:rPr lang="en-US" sz="2000" dirty="0" err="1"/>
              <a:t>životu</a:t>
            </a:r>
            <a:r>
              <a:rPr lang="en-US" sz="2000" dirty="0"/>
              <a:t> </a:t>
            </a:r>
            <a:r>
              <a:rPr lang="en-US" sz="2000" dirty="0" err="1"/>
              <a:t>nije</a:t>
            </a:r>
            <a:r>
              <a:rPr lang="en-US" sz="2000" dirty="0"/>
              <a:t> </a:t>
            </a:r>
            <a:r>
              <a:rPr lang="en-US" sz="2000" dirty="0" err="1"/>
              <a:t>dobro</a:t>
            </a:r>
            <a:r>
              <a:rPr lang="en-US" sz="2000" dirty="0"/>
              <a:t>? </a:t>
            </a:r>
            <a:r>
              <a:rPr lang="en-US" sz="2000" dirty="0" err="1"/>
              <a:t>Šta</a:t>
            </a:r>
            <a:r>
              <a:rPr lang="en-US" sz="2000" dirty="0"/>
              <a:t> to </a:t>
            </a:r>
            <a:r>
              <a:rPr lang="en-US" sz="2000" dirty="0" err="1"/>
              <a:t>radim</a:t>
            </a:r>
            <a:r>
              <a:rPr lang="en-US" sz="2000" dirty="0"/>
              <a:t> </a:t>
            </a:r>
            <a:r>
              <a:rPr lang="en-US" sz="2000" dirty="0" err="1"/>
              <a:t>što</a:t>
            </a:r>
            <a:r>
              <a:rPr lang="en-US" sz="2000" dirty="0"/>
              <a:t> </a:t>
            </a:r>
            <a:r>
              <a:rPr lang="en-US" sz="2000" dirty="0" err="1"/>
              <a:t>nije</a:t>
            </a:r>
            <a:r>
              <a:rPr lang="en-US" sz="2000" dirty="0"/>
              <a:t> u </a:t>
            </a:r>
            <a:r>
              <a:rPr lang="en-US" sz="2000" dirty="0" err="1"/>
              <a:t>skladu</a:t>
            </a:r>
            <a:r>
              <a:rPr lang="en-US" sz="2000" dirty="0"/>
              <a:t> </a:t>
            </a:r>
            <a:r>
              <a:rPr lang="en-US" sz="2000" dirty="0" err="1"/>
              <a:t>sa</a:t>
            </a:r>
            <a:r>
              <a:rPr lang="en-US" sz="2000" dirty="0"/>
              <a:t> </a:t>
            </a:r>
            <a:r>
              <a:rPr lang="en-US" sz="2000" dirty="0" err="1"/>
              <a:t>mnom</a:t>
            </a:r>
            <a:r>
              <a:rPr lang="en-US" sz="2000" dirty="0"/>
              <a:t>? </a:t>
            </a:r>
            <a:r>
              <a:rPr lang="en-US" sz="2000" dirty="0" err="1"/>
              <a:t>Koju</a:t>
            </a:r>
            <a:r>
              <a:rPr lang="en-US" sz="2000" dirty="0"/>
              <a:t> </a:t>
            </a:r>
            <a:r>
              <a:rPr lang="en-US" sz="2000" dirty="0" err="1"/>
              <a:t>poruku</a:t>
            </a:r>
            <a:r>
              <a:rPr lang="en-US" sz="2000" dirty="0"/>
              <a:t> </a:t>
            </a:r>
            <a:r>
              <a:rPr lang="en-US" sz="2000" dirty="0" err="1"/>
              <a:t>bol</a:t>
            </a:r>
            <a:r>
              <a:rPr lang="en-US" sz="2000" dirty="0"/>
              <a:t> </a:t>
            </a:r>
            <a:r>
              <a:rPr lang="en-US" sz="2000" dirty="0" err="1"/>
              <a:t>ima</a:t>
            </a:r>
            <a:r>
              <a:rPr lang="en-US" sz="2000" dirty="0"/>
              <a:t> </a:t>
            </a:r>
            <a:r>
              <a:rPr lang="en-US" sz="2000" dirty="0" err="1"/>
              <a:t>za</a:t>
            </a:r>
            <a:r>
              <a:rPr lang="en-US" sz="2000" dirty="0"/>
              <a:t> </a:t>
            </a:r>
            <a:r>
              <a:rPr lang="en-US" sz="2000" dirty="0" err="1"/>
              <a:t>mene</a:t>
            </a:r>
            <a:r>
              <a:rPr lang="en-US" sz="2000" dirty="0"/>
              <a:t>? </a:t>
            </a:r>
            <a:r>
              <a:rPr lang="en-US" sz="2000" dirty="0" err="1"/>
              <a:t>Ovom</a:t>
            </a:r>
            <a:r>
              <a:rPr lang="en-US" sz="2000" dirty="0"/>
              <a:t> </a:t>
            </a:r>
            <a:r>
              <a:rPr lang="en-US" sz="2000" dirty="0" err="1"/>
              <a:t>tehnikom</a:t>
            </a:r>
            <a:r>
              <a:rPr lang="en-US" sz="2000" dirty="0"/>
              <a:t> </a:t>
            </a:r>
            <a:r>
              <a:rPr lang="en-US" sz="2000" dirty="0" err="1"/>
              <a:t>prepoznajemo</a:t>
            </a:r>
            <a:r>
              <a:rPr lang="en-US" sz="2000" dirty="0"/>
              <a:t> </a:t>
            </a:r>
            <a:r>
              <a:rPr lang="en-US" sz="2000" dirty="0" err="1"/>
              <a:t>tu</a:t>
            </a:r>
            <a:r>
              <a:rPr lang="en-US" sz="2000" dirty="0"/>
              <a:t> </a:t>
            </a:r>
            <a:r>
              <a:rPr lang="en-US" sz="2000" dirty="0" err="1"/>
              <a:t>pozitivnu</a:t>
            </a:r>
            <a:r>
              <a:rPr lang="en-US" sz="2000" dirty="0"/>
              <a:t> </a:t>
            </a:r>
            <a:r>
              <a:rPr lang="en-US" sz="2000" dirty="0" err="1"/>
              <a:t>nameru</a:t>
            </a:r>
            <a:r>
              <a:rPr lang="en-US" sz="2000" dirty="0"/>
              <a:t> </a:t>
            </a:r>
            <a:r>
              <a:rPr lang="en-US" sz="2000" dirty="0" err="1"/>
              <a:t>distancirajući</a:t>
            </a:r>
            <a:r>
              <a:rPr lang="en-US" sz="2000" dirty="0"/>
              <a:t> se od </a:t>
            </a:r>
            <a:r>
              <a:rPr lang="en-US" sz="2000" dirty="0" err="1"/>
              <a:t>nje</a:t>
            </a:r>
            <a:r>
              <a:rPr lang="en-US" sz="2000" dirty="0"/>
              <a:t> </a:t>
            </a:r>
            <a:r>
              <a:rPr lang="en-US" sz="2000" dirty="0" err="1"/>
              <a:t>menjanjem</a:t>
            </a:r>
            <a:r>
              <a:rPr lang="en-US" sz="2000" dirty="0"/>
              <a:t> </a:t>
            </a:r>
            <a:r>
              <a:rPr lang="en-US" sz="2000" dirty="0" err="1"/>
              <a:t>naše</a:t>
            </a:r>
            <a:r>
              <a:rPr lang="en-US" sz="2000" dirty="0"/>
              <a:t> </a:t>
            </a:r>
            <a:r>
              <a:rPr lang="en-US" sz="2000" dirty="0" err="1"/>
              <a:t>percepcije</a:t>
            </a:r>
            <a:r>
              <a:rPr lang="en-US" sz="2000" dirty="0"/>
              <a:t>, </a:t>
            </a:r>
            <a:r>
              <a:rPr lang="en-US" sz="2000" dirty="0" err="1"/>
              <a:t>bol</a:t>
            </a:r>
            <a:r>
              <a:rPr lang="en-US" sz="2000" dirty="0"/>
              <a:t> </a:t>
            </a:r>
            <a:r>
              <a:rPr lang="en-US" sz="2000" dirty="0" err="1"/>
              <a:t>na</a:t>
            </a:r>
            <a:r>
              <a:rPr lang="en-US" sz="2000" dirty="0"/>
              <a:t> </a:t>
            </a:r>
            <a:r>
              <a:rPr lang="en-US" sz="2000" dirty="0" err="1"/>
              <a:t>kraju</a:t>
            </a:r>
            <a:r>
              <a:rPr lang="en-US" sz="2000" dirty="0"/>
              <a:t> </a:t>
            </a:r>
            <a:r>
              <a:rPr lang="en-US" sz="2000" dirty="0" err="1"/>
              <a:t>nestaje.Potrebno</a:t>
            </a:r>
            <a:r>
              <a:rPr lang="en-US" sz="2000" dirty="0"/>
              <a:t> je da se </a:t>
            </a:r>
            <a:r>
              <a:rPr lang="en-US" sz="2000" dirty="0" err="1"/>
              <a:t>odvojite</a:t>
            </a:r>
            <a:r>
              <a:rPr lang="en-US" sz="2000" dirty="0"/>
              <a:t> od </a:t>
            </a:r>
            <a:r>
              <a:rPr lang="en-US" sz="2000" dirty="0" err="1"/>
              <a:t>svog</a:t>
            </a:r>
            <a:r>
              <a:rPr lang="en-US" sz="2000" dirty="0"/>
              <a:t> bola </a:t>
            </a:r>
            <a:r>
              <a:rPr lang="en-US" sz="2000" dirty="0" err="1"/>
              <a:t>tako</a:t>
            </a:r>
            <a:r>
              <a:rPr lang="en-US" sz="2000" dirty="0"/>
              <a:t> </a:t>
            </a:r>
            <a:r>
              <a:rPr lang="en-US" sz="2000" dirty="0" err="1"/>
              <a:t>što</a:t>
            </a:r>
            <a:r>
              <a:rPr lang="en-US" sz="2000" dirty="0"/>
              <a:t> </a:t>
            </a:r>
            <a:r>
              <a:rPr lang="en-US" sz="2000" dirty="0" err="1"/>
              <a:t>ćete</a:t>
            </a:r>
            <a:r>
              <a:rPr lang="en-US" sz="2000" dirty="0"/>
              <a:t> da </a:t>
            </a:r>
            <a:r>
              <a:rPr lang="en-US" sz="2000" dirty="0" err="1"/>
              <a:t>ga</a:t>
            </a:r>
            <a:r>
              <a:rPr lang="en-US" sz="2000" dirty="0"/>
              <a:t> ,,</a:t>
            </a:r>
            <a:r>
              <a:rPr lang="en-US" sz="2000" dirty="0" err="1"/>
              <a:t>izvadite</a:t>
            </a:r>
            <a:r>
              <a:rPr lang="en-US" sz="2000" dirty="0"/>
              <a:t>” </a:t>
            </a:r>
            <a:r>
              <a:rPr lang="en-US" sz="2000" dirty="0" err="1"/>
              <a:t>iz</a:t>
            </a:r>
            <a:r>
              <a:rPr lang="en-US" sz="2000" dirty="0"/>
              <a:t> </a:t>
            </a:r>
            <a:r>
              <a:rPr lang="en-US" sz="2000" dirty="0" err="1"/>
              <a:t>sebe</a:t>
            </a:r>
            <a:endParaRPr lang="sr-Latn-RS" sz="2000" dirty="0">
              <a:solidFill>
                <a:schemeClr val="tx1">
                  <a:lumMod val="75000"/>
                  <a:lumOff val="25000"/>
                </a:schemeClr>
              </a:solidFill>
              <a:latin typeface="Calibri" pitchFamily="34" charset="0"/>
              <a:cs typeface="Calibri" pitchFamily="34" charset="0"/>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a:p>
        </p:txBody>
      </p:sp>
      <p:sp>
        <p:nvSpPr>
          <p:cNvPr id="6" name="Google Shape;163;p11"/>
          <p:cNvSpPr txBox="1">
            <a:spLocks/>
          </p:cNvSpPr>
          <p:nvPr/>
        </p:nvSpPr>
        <p:spPr>
          <a:xfrm>
            <a:off x="609600" y="427042"/>
            <a:ext cx="8229600" cy="1143001"/>
          </a:xfrm>
          <a:prstGeom prst="rect">
            <a:avLst/>
          </a:prstGeom>
          <a:noFill/>
          <a:ln>
            <a:noFill/>
          </a:ln>
        </p:spPr>
        <p:txBody>
          <a:bodyPr spcFirstLastPara="1" vert="horz" wrap="square" lIns="45700" tIns="45700" rIns="45700" bIns="45700" rtlCol="0" anchor="ctr" anchorCtr="0">
            <a:normAutofit fontScale="90000" lnSpcReduction="20000"/>
          </a:bodyPr>
          <a:lstStyle>
            <a:lvl1pPr lvl="0" algn="ctr" defTabSz="914400" rtl="0" eaLnBrk="1" latinLnBrk="0" hangingPunct="1">
              <a:lnSpc>
                <a:spcPct val="100000"/>
              </a:lnSpc>
              <a:spcBef>
                <a:spcPts val="0"/>
              </a:spcBef>
              <a:spcAft>
                <a:spcPts val="0"/>
              </a:spcAft>
              <a:buClr>
                <a:srgbClr val="000000"/>
              </a:buClr>
              <a:buSzPts val="1800"/>
              <a:buNone/>
              <a:defRPr sz="4400" kern="1200">
                <a:solidFill>
                  <a:schemeClr val="tx1"/>
                </a:solidFill>
                <a:latin typeface="+mj-lt"/>
                <a:ea typeface="+mj-ea"/>
                <a:cs typeface="+mj-cs"/>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pPr>
              <a:buClr>
                <a:schemeClr val="accent6"/>
              </a:buClr>
              <a:buSzPts val="4400"/>
            </a:pPr>
            <a:r>
              <a:rPr lang="pl-PL" b="1" smtClean="0">
                <a:solidFill>
                  <a:schemeClr val="accent5">
                    <a:lumMod val="75000"/>
                  </a:schemeClr>
                </a:solidFill>
              </a:rPr>
              <a:t>VEŽBA ZA DETEKCIJU BOLA I OTKLANJANJE BOLA</a:t>
            </a:r>
            <a:endParaRPr lang="pl-PL" b="1" dirty="0">
              <a:solidFill>
                <a:schemeClr val="accent5">
                  <a:lumMod val="75000"/>
                </a:schemeClr>
              </a:solidFill>
            </a:endParaRPr>
          </a:p>
        </p:txBody>
      </p:sp>
    </p:spTree>
    <p:extLst>
      <p:ext uri="{BB962C8B-B14F-4D97-AF65-F5344CB8AC3E}">
        <p14:creationId xmlns:p14="http://schemas.microsoft.com/office/powerpoint/2010/main" val="1210875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0" lvl="0" indent="0" algn="ctr">
              <a:spcBef>
                <a:spcPts val="0"/>
              </a:spcBef>
              <a:buClr>
                <a:srgbClr val="3F3F3F"/>
              </a:buClr>
              <a:buSzPct val="100000"/>
              <a:buNone/>
            </a:pPr>
            <a:endParaRPr lang="sr-Latn-RS" sz="2000" dirty="0" smtClean="0">
              <a:solidFill>
                <a:schemeClr val="tx1">
                  <a:lumMod val="75000"/>
                  <a:lumOff val="25000"/>
                </a:schemeClr>
              </a:solidFill>
            </a:endParaRPr>
          </a:p>
          <a:p>
            <a:pPr marL="0" lvl="0" indent="0" algn="ctr">
              <a:spcBef>
                <a:spcPts val="0"/>
              </a:spcBef>
              <a:buClr>
                <a:srgbClr val="3F3F3F"/>
              </a:buClr>
              <a:buSzPct val="100000"/>
              <a:buNone/>
            </a:pPr>
            <a:endParaRPr lang="sr-Latn-RS" sz="2000" dirty="0">
              <a:solidFill>
                <a:schemeClr val="tx1">
                  <a:lumMod val="75000"/>
                  <a:lumOff val="25000"/>
                </a:schemeClr>
              </a:solidFill>
            </a:endParaRPr>
          </a:p>
          <a:p>
            <a:pPr marL="114300" indent="0" algn="ctr">
              <a:buNone/>
            </a:pPr>
            <a:r>
              <a:rPr lang="en-US" sz="2000" dirty="0" err="1"/>
              <a:t>Potom</a:t>
            </a:r>
            <a:r>
              <a:rPr lang="en-US" sz="2000" dirty="0"/>
              <a:t> </a:t>
            </a:r>
            <a:r>
              <a:rPr lang="en-US" sz="2000" dirty="0" err="1"/>
              <a:t>ćete</a:t>
            </a:r>
            <a:r>
              <a:rPr lang="en-US" sz="2000" dirty="0"/>
              <a:t> </a:t>
            </a:r>
            <a:r>
              <a:rPr lang="en-US" sz="2000" dirty="0" err="1"/>
              <a:t>pogledati</a:t>
            </a:r>
            <a:r>
              <a:rPr lang="en-US" sz="2000" dirty="0"/>
              <a:t> u to </a:t>
            </a:r>
            <a:r>
              <a:rPr lang="en-US" sz="2000" dirty="0" err="1"/>
              <a:t>što</a:t>
            </a:r>
            <a:r>
              <a:rPr lang="en-US" sz="2000" dirty="0"/>
              <a:t> </a:t>
            </a:r>
            <a:r>
              <a:rPr lang="en-US" sz="2000" dirty="0" err="1"/>
              <a:t>ste</a:t>
            </a:r>
            <a:r>
              <a:rPr lang="en-US" sz="2000" dirty="0"/>
              <a:t> ,,</a:t>
            </a:r>
            <a:r>
              <a:rPr lang="en-US" sz="2000" dirty="0" err="1"/>
              <a:t>izvadili</a:t>
            </a:r>
            <a:r>
              <a:rPr lang="en-US" sz="2000" dirty="0"/>
              <a:t>” </a:t>
            </a:r>
            <a:r>
              <a:rPr lang="en-US" sz="2000" dirty="0" err="1"/>
              <a:t>i</a:t>
            </a:r>
            <a:r>
              <a:rPr lang="en-US" sz="2000" dirty="0"/>
              <a:t> </a:t>
            </a:r>
            <a:r>
              <a:rPr lang="en-US" sz="2000" dirty="0" err="1"/>
              <a:t>opisati</a:t>
            </a:r>
            <a:r>
              <a:rPr lang="en-US" sz="2000" dirty="0"/>
              <a:t> </a:t>
            </a:r>
            <a:r>
              <a:rPr lang="en-US" sz="2000" dirty="0" err="1"/>
              <a:t>kako</a:t>
            </a:r>
            <a:r>
              <a:rPr lang="en-US" sz="2000" dirty="0"/>
              <a:t> to </a:t>
            </a:r>
            <a:r>
              <a:rPr lang="en-US" sz="2000" dirty="0" err="1"/>
              <a:t>izgleda</a:t>
            </a:r>
            <a:r>
              <a:rPr lang="en-US" sz="2000" dirty="0"/>
              <a:t> (</a:t>
            </a:r>
            <a:r>
              <a:rPr lang="en-US" sz="2000" dirty="0" err="1"/>
              <a:t>boja</a:t>
            </a:r>
            <a:r>
              <a:rPr lang="en-US" sz="2000" dirty="0"/>
              <a:t>, </a:t>
            </a:r>
            <a:r>
              <a:rPr lang="en-US" sz="2000" dirty="0" err="1"/>
              <a:t>tekstura</a:t>
            </a:r>
            <a:r>
              <a:rPr lang="en-US" sz="2000" dirty="0"/>
              <a:t>, </a:t>
            </a:r>
            <a:r>
              <a:rPr lang="en-US" sz="2000" dirty="0" err="1"/>
              <a:t>težina</a:t>
            </a:r>
            <a:r>
              <a:rPr lang="en-US" sz="2000" dirty="0"/>
              <a:t>, </a:t>
            </a:r>
            <a:r>
              <a:rPr lang="en-US" sz="2000" dirty="0" err="1"/>
              <a:t>oblik</a:t>
            </a:r>
            <a:r>
              <a:rPr lang="en-US" sz="2000" dirty="0"/>
              <a:t>, </a:t>
            </a:r>
            <a:r>
              <a:rPr lang="en-US" sz="2000" dirty="0" err="1"/>
              <a:t>ima</a:t>
            </a:r>
            <a:r>
              <a:rPr lang="en-US" sz="2000" dirty="0"/>
              <a:t> li </a:t>
            </a:r>
            <a:r>
              <a:rPr lang="en-US" sz="2000" dirty="0" err="1"/>
              <a:t>zvuk</a:t>
            </a:r>
            <a:r>
              <a:rPr lang="en-US" sz="2000" dirty="0"/>
              <a:t>, </a:t>
            </a:r>
            <a:r>
              <a:rPr lang="en-US" sz="2000" dirty="0" err="1"/>
              <a:t>pomera</a:t>
            </a:r>
            <a:r>
              <a:rPr lang="en-US" sz="2000" dirty="0"/>
              <a:t> li se…). </a:t>
            </a:r>
            <a:r>
              <a:rPr lang="en-US" sz="2000" dirty="0" err="1"/>
              <a:t>Dajte</a:t>
            </a:r>
            <a:r>
              <a:rPr lang="en-US" sz="2000" dirty="0"/>
              <a:t> tome </a:t>
            </a:r>
            <a:r>
              <a:rPr lang="en-US" sz="2000" dirty="0" err="1"/>
              <a:t>neko</a:t>
            </a:r>
            <a:r>
              <a:rPr lang="en-US" sz="2000" dirty="0"/>
              <a:t> </a:t>
            </a:r>
            <a:r>
              <a:rPr lang="en-US" sz="2000" dirty="0" err="1"/>
              <a:t>ime</a:t>
            </a:r>
            <a:r>
              <a:rPr lang="en-US" sz="2000" dirty="0"/>
              <a:t> </a:t>
            </a:r>
            <a:r>
              <a:rPr lang="en-US" sz="2000" dirty="0" err="1"/>
              <a:t>ili</a:t>
            </a:r>
            <a:r>
              <a:rPr lang="en-US" sz="2000" dirty="0"/>
              <a:t> </a:t>
            </a:r>
            <a:r>
              <a:rPr lang="en-US" sz="2000" dirty="0" err="1"/>
              <a:t>simbol</a:t>
            </a:r>
            <a:r>
              <a:rPr lang="en-US" sz="2000" dirty="0"/>
              <a:t>. </a:t>
            </a:r>
            <a:r>
              <a:rPr lang="en-US" sz="2000" dirty="0" err="1"/>
              <a:t>Pitajte</a:t>
            </a:r>
            <a:r>
              <a:rPr lang="en-US" sz="2000" dirty="0"/>
              <a:t> </a:t>
            </a:r>
            <a:r>
              <a:rPr lang="en-US" sz="2000" dirty="0" err="1"/>
              <a:t>vaš</a:t>
            </a:r>
            <a:r>
              <a:rPr lang="en-US" sz="2000" dirty="0"/>
              <a:t> </a:t>
            </a:r>
            <a:r>
              <a:rPr lang="en-US" sz="2000" dirty="0" err="1"/>
              <a:t>bol</a:t>
            </a:r>
            <a:r>
              <a:rPr lang="en-US" sz="2000" dirty="0"/>
              <a:t> </a:t>
            </a:r>
            <a:r>
              <a:rPr lang="en-US" sz="2000" dirty="0" err="1"/>
              <a:t>šta</a:t>
            </a:r>
            <a:r>
              <a:rPr lang="en-US" sz="2000" dirty="0"/>
              <a:t> </a:t>
            </a:r>
            <a:r>
              <a:rPr lang="en-US" sz="2000" dirty="0" err="1"/>
              <a:t>želi</a:t>
            </a:r>
            <a:r>
              <a:rPr lang="en-US" sz="2000" dirty="0"/>
              <a:t> da </a:t>
            </a:r>
            <a:r>
              <a:rPr lang="en-US" sz="2000" dirty="0" err="1"/>
              <a:t>vam</a:t>
            </a:r>
            <a:r>
              <a:rPr lang="en-US" sz="2000" dirty="0"/>
              <a:t> </a:t>
            </a:r>
            <a:r>
              <a:rPr lang="en-US" sz="2000" dirty="0" err="1"/>
              <a:t>poruči</a:t>
            </a:r>
            <a:r>
              <a:rPr lang="en-US" sz="2000" dirty="0"/>
              <a:t>? </a:t>
            </a:r>
            <a:r>
              <a:rPr lang="en-US" sz="2000" dirty="0" err="1"/>
              <a:t>Koja</a:t>
            </a:r>
            <a:r>
              <a:rPr lang="en-US" sz="2000" dirty="0"/>
              <a:t> je </a:t>
            </a:r>
            <a:r>
              <a:rPr lang="en-US" sz="2000" dirty="0" err="1"/>
              <a:t>njegova</a:t>
            </a:r>
            <a:r>
              <a:rPr lang="en-US" sz="2000" dirty="0"/>
              <a:t> </a:t>
            </a:r>
            <a:r>
              <a:rPr lang="en-US" sz="2000" dirty="0" err="1"/>
              <a:t>svrha</a:t>
            </a:r>
            <a:r>
              <a:rPr lang="en-US" sz="2000" dirty="0"/>
              <a:t>? </a:t>
            </a:r>
            <a:r>
              <a:rPr lang="en-US" sz="2000" dirty="0" err="1"/>
              <a:t>Šta</a:t>
            </a:r>
            <a:r>
              <a:rPr lang="en-US" sz="2000" dirty="0"/>
              <a:t> je </a:t>
            </a:r>
            <a:r>
              <a:rPr lang="en-US" sz="2000" dirty="0" err="1"/>
              <a:t>njegova</a:t>
            </a:r>
            <a:r>
              <a:rPr lang="en-US" sz="2000" dirty="0"/>
              <a:t> dobra </a:t>
            </a:r>
            <a:r>
              <a:rPr lang="en-US" sz="2000" dirty="0" err="1"/>
              <a:t>namera</a:t>
            </a:r>
            <a:r>
              <a:rPr lang="en-US" sz="2000" dirty="0"/>
              <a:t>? </a:t>
            </a:r>
            <a:r>
              <a:rPr lang="en-US" sz="2000" dirty="0" err="1"/>
              <a:t>Šta</a:t>
            </a:r>
            <a:r>
              <a:rPr lang="en-US" sz="2000" dirty="0"/>
              <a:t> </a:t>
            </a:r>
            <a:r>
              <a:rPr lang="en-US" sz="2000" dirty="0" err="1"/>
              <a:t>želi</a:t>
            </a:r>
            <a:r>
              <a:rPr lang="en-US" sz="2000" dirty="0"/>
              <a:t> da vas </a:t>
            </a:r>
            <a:r>
              <a:rPr lang="en-US" sz="2000" dirty="0" err="1"/>
              <a:t>nauči</a:t>
            </a:r>
            <a:r>
              <a:rPr lang="en-US" sz="2000" dirty="0"/>
              <a:t>? </a:t>
            </a:r>
            <a:r>
              <a:rPr lang="en-US" sz="2000" dirty="0" err="1"/>
              <a:t>Šta</a:t>
            </a:r>
            <a:r>
              <a:rPr lang="en-US" sz="2000" dirty="0"/>
              <a:t> </a:t>
            </a:r>
            <a:r>
              <a:rPr lang="en-US" sz="2000" dirty="0" err="1"/>
              <a:t>ima</a:t>
            </a:r>
            <a:r>
              <a:rPr lang="en-US" sz="2000" dirty="0"/>
              <a:t> da </a:t>
            </a:r>
            <a:r>
              <a:rPr lang="en-US" sz="2000" dirty="0" err="1"/>
              <a:t>vam</a:t>
            </a:r>
            <a:r>
              <a:rPr lang="en-US" sz="2000" dirty="0"/>
              <a:t> </a:t>
            </a:r>
            <a:r>
              <a:rPr lang="en-US" sz="2000" dirty="0" err="1"/>
              <a:t>kaže</a:t>
            </a:r>
            <a:r>
              <a:rPr lang="en-US" sz="2000" dirty="0"/>
              <a:t>? </a:t>
            </a:r>
            <a:r>
              <a:rPr lang="en-US" sz="2000" dirty="0" err="1"/>
              <a:t>Dogovorite</a:t>
            </a:r>
            <a:r>
              <a:rPr lang="en-US" sz="2000" dirty="0"/>
              <a:t> </a:t>
            </a:r>
            <a:r>
              <a:rPr lang="en-US" sz="2000" dirty="0" err="1"/>
              <a:t>kada</a:t>
            </a:r>
            <a:r>
              <a:rPr lang="en-US" sz="2000" dirty="0"/>
              <a:t>, </a:t>
            </a:r>
            <a:r>
              <a:rPr lang="en-US" sz="2000" dirty="0" err="1"/>
              <a:t>kako</a:t>
            </a:r>
            <a:r>
              <a:rPr lang="en-US" sz="2000" dirty="0"/>
              <a:t> </a:t>
            </a:r>
            <a:r>
              <a:rPr lang="en-US" sz="2000" dirty="0" err="1"/>
              <a:t>i</a:t>
            </a:r>
            <a:r>
              <a:rPr lang="en-US" sz="2000" dirty="0"/>
              <a:t> </a:t>
            </a:r>
            <a:r>
              <a:rPr lang="en-US" sz="2000" dirty="0" err="1"/>
              <a:t>čime</a:t>
            </a:r>
            <a:r>
              <a:rPr lang="en-US" sz="2000" dirty="0"/>
              <a:t> </a:t>
            </a:r>
            <a:r>
              <a:rPr lang="en-US" sz="2000" dirty="0" err="1"/>
              <a:t>ćete</a:t>
            </a:r>
            <a:r>
              <a:rPr lang="en-US" sz="2000" dirty="0"/>
              <a:t> se </a:t>
            </a:r>
            <a:r>
              <a:rPr lang="en-US" sz="2000" dirty="0" err="1"/>
              <a:t>baviti</a:t>
            </a:r>
            <a:r>
              <a:rPr lang="en-US" sz="2000" dirty="0"/>
              <a:t> da bi </a:t>
            </a:r>
            <a:r>
              <a:rPr lang="en-US" sz="2000" dirty="0" err="1"/>
              <a:t>nestao</a:t>
            </a:r>
            <a:r>
              <a:rPr lang="en-US" sz="2000" dirty="0"/>
              <a:t> </a:t>
            </a:r>
            <a:r>
              <a:rPr lang="en-US" sz="2000" dirty="0" err="1"/>
              <a:t>Sada</a:t>
            </a:r>
            <a:r>
              <a:rPr lang="en-US" sz="2000" dirty="0"/>
              <a:t> se </a:t>
            </a:r>
            <a:r>
              <a:rPr lang="en-US" sz="2000" dirty="0" err="1"/>
              <a:t>zahvalite</a:t>
            </a:r>
            <a:r>
              <a:rPr lang="en-US" sz="2000" dirty="0"/>
              <a:t> </a:t>
            </a:r>
            <a:r>
              <a:rPr lang="en-US" sz="2000" dirty="0" err="1"/>
              <a:t>bolu</a:t>
            </a:r>
            <a:r>
              <a:rPr lang="en-US" sz="2000" dirty="0"/>
              <a:t> </a:t>
            </a:r>
            <a:r>
              <a:rPr lang="en-US" sz="2000" dirty="0" err="1"/>
              <a:t>na</a:t>
            </a:r>
            <a:r>
              <a:rPr lang="en-US" sz="2000" dirty="0"/>
              <a:t> </a:t>
            </a:r>
            <a:r>
              <a:rPr lang="en-US" sz="2000" dirty="0" err="1"/>
              <a:t>razgovoru</a:t>
            </a:r>
            <a:r>
              <a:rPr lang="en-US" sz="2000" dirty="0"/>
              <a:t> </a:t>
            </a:r>
            <a:r>
              <a:rPr lang="en-US" sz="2000" dirty="0" err="1"/>
              <a:t>i</a:t>
            </a:r>
            <a:r>
              <a:rPr lang="en-US" sz="2000" dirty="0"/>
              <a:t> </a:t>
            </a:r>
            <a:r>
              <a:rPr lang="en-US" sz="2000" dirty="0" err="1"/>
              <a:t>učenju</a:t>
            </a:r>
            <a:r>
              <a:rPr lang="en-US" sz="2000" dirty="0"/>
              <a:t> </a:t>
            </a:r>
            <a:endParaRPr lang="en-US" sz="20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a:p>
        </p:txBody>
      </p:sp>
      <p:sp>
        <p:nvSpPr>
          <p:cNvPr id="6" name="Google Shape;163;p11"/>
          <p:cNvSpPr txBox="1">
            <a:spLocks/>
          </p:cNvSpPr>
          <p:nvPr/>
        </p:nvSpPr>
        <p:spPr>
          <a:xfrm>
            <a:off x="609600" y="427042"/>
            <a:ext cx="8229600" cy="1143001"/>
          </a:xfrm>
          <a:prstGeom prst="rect">
            <a:avLst/>
          </a:prstGeom>
          <a:noFill/>
          <a:ln>
            <a:noFill/>
          </a:ln>
        </p:spPr>
        <p:txBody>
          <a:bodyPr spcFirstLastPara="1" vert="horz" wrap="square" lIns="45700" tIns="45700" rIns="45700" bIns="45700" rtlCol="0" anchor="ctr" anchorCtr="0">
            <a:normAutofit fontScale="90000" lnSpcReduction="20000"/>
          </a:bodyPr>
          <a:lstStyle>
            <a:lvl1pPr lvl="0" algn="ctr" defTabSz="914400" rtl="0" eaLnBrk="1" latinLnBrk="0" hangingPunct="1">
              <a:lnSpc>
                <a:spcPct val="100000"/>
              </a:lnSpc>
              <a:spcBef>
                <a:spcPts val="0"/>
              </a:spcBef>
              <a:spcAft>
                <a:spcPts val="0"/>
              </a:spcAft>
              <a:buClr>
                <a:srgbClr val="000000"/>
              </a:buClr>
              <a:buSzPts val="1800"/>
              <a:buNone/>
              <a:defRPr sz="4400" kern="1200">
                <a:solidFill>
                  <a:schemeClr val="tx1"/>
                </a:solidFill>
                <a:latin typeface="+mj-lt"/>
                <a:ea typeface="+mj-ea"/>
                <a:cs typeface="+mj-cs"/>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pPr>
              <a:buClr>
                <a:schemeClr val="accent6"/>
              </a:buClr>
              <a:buSzPts val="4400"/>
            </a:pPr>
            <a:r>
              <a:rPr lang="pl-PL" b="1" smtClean="0">
                <a:solidFill>
                  <a:schemeClr val="accent5">
                    <a:lumMod val="75000"/>
                  </a:schemeClr>
                </a:solidFill>
              </a:rPr>
              <a:t>VEŽBA ZA DETEKCIJU BOLA I OTKLANJANJE BOLA</a:t>
            </a:r>
            <a:endParaRPr lang="pl-PL" b="1" dirty="0">
              <a:solidFill>
                <a:schemeClr val="accent5">
                  <a:lumMod val="75000"/>
                </a:schemeClr>
              </a:solidFill>
            </a:endParaRPr>
          </a:p>
        </p:txBody>
      </p:sp>
    </p:spTree>
    <p:extLst>
      <p:ext uri="{BB962C8B-B14F-4D97-AF65-F5344CB8AC3E}">
        <p14:creationId xmlns:p14="http://schemas.microsoft.com/office/powerpoint/2010/main" val="1305387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fontScale="90000"/>
          </a:bodyPr>
          <a:lstStyle/>
          <a:p>
            <a:pPr lvl="0">
              <a:buClr>
                <a:schemeClr val="accent6"/>
              </a:buClr>
              <a:buSzPts val="4400"/>
            </a:pPr>
            <a:r>
              <a:rPr lang="pl-PL" b="1" dirty="0">
                <a:solidFill>
                  <a:schemeClr val="accent5">
                    <a:lumMod val="75000"/>
                  </a:schemeClr>
                </a:solidFill>
              </a:rPr>
              <a:t>VEŽBA ZA DETEKCIJU BOLA I OTKLANJANJE BOLA</a:t>
            </a:r>
            <a:endParaRPr b="1" dirty="0">
              <a:solidFill>
                <a:schemeClr val="accent5">
                  <a:lumMod val="75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0" lvl="0" indent="0" algn="ctr">
              <a:spcBef>
                <a:spcPts val="0"/>
              </a:spcBef>
              <a:buClr>
                <a:srgbClr val="3F3F3F"/>
              </a:buClr>
              <a:buSzPct val="100000"/>
              <a:buNone/>
            </a:pPr>
            <a:endParaRPr lang="sr-Latn-RS" sz="2000" dirty="0">
              <a:solidFill>
                <a:schemeClr val="tx1">
                  <a:lumMod val="75000"/>
                  <a:lumOff val="25000"/>
                </a:schemeClr>
              </a:solidFill>
            </a:endParaRPr>
          </a:p>
          <a:p>
            <a:r>
              <a:rPr lang="en-US" sz="2000" dirty="0" err="1"/>
              <a:t>Potom</a:t>
            </a:r>
            <a:r>
              <a:rPr lang="en-US" sz="2000" dirty="0"/>
              <a:t> </a:t>
            </a:r>
            <a:r>
              <a:rPr lang="en-US" sz="2000" dirty="0" err="1"/>
              <a:t>pitajte</a:t>
            </a:r>
            <a:r>
              <a:rPr lang="en-US" sz="2000" dirty="0"/>
              <a:t> </a:t>
            </a:r>
            <a:r>
              <a:rPr lang="en-US" sz="2000" dirty="0" err="1"/>
              <a:t>bol</a:t>
            </a:r>
            <a:r>
              <a:rPr lang="en-US" sz="2000" dirty="0"/>
              <a:t> </a:t>
            </a:r>
            <a:r>
              <a:rPr lang="en-US" sz="2000" dirty="0" err="1"/>
              <a:t>kako</a:t>
            </a:r>
            <a:r>
              <a:rPr lang="en-US" sz="2000" dirty="0"/>
              <a:t> </a:t>
            </a:r>
            <a:r>
              <a:rPr lang="en-US" sz="2000" dirty="0" err="1"/>
              <a:t>može</a:t>
            </a:r>
            <a:r>
              <a:rPr lang="en-US" sz="2000" dirty="0"/>
              <a:t> </a:t>
            </a:r>
            <a:r>
              <a:rPr lang="en-US" sz="2000" dirty="0" err="1"/>
              <a:t>drugačije</a:t>
            </a:r>
            <a:r>
              <a:rPr lang="en-US" sz="2000" dirty="0"/>
              <a:t> </a:t>
            </a:r>
            <a:r>
              <a:rPr lang="en-US" sz="2000" dirty="0" err="1"/>
              <a:t>izgledati</a:t>
            </a:r>
            <a:r>
              <a:rPr lang="en-US" sz="2000" dirty="0"/>
              <a:t>, da </a:t>
            </a:r>
            <a:r>
              <a:rPr lang="en-US" sz="2000" dirty="0" err="1"/>
              <a:t>i</a:t>
            </a:r>
            <a:r>
              <a:rPr lang="en-US" sz="2000" dirty="0"/>
              <a:t> </a:t>
            </a:r>
            <a:r>
              <a:rPr lang="en-US" sz="2000" dirty="0" err="1"/>
              <a:t>dalje</a:t>
            </a:r>
            <a:r>
              <a:rPr lang="en-US" sz="2000" dirty="0"/>
              <a:t> </a:t>
            </a:r>
            <a:r>
              <a:rPr lang="en-US" sz="2000" dirty="0" err="1"/>
              <a:t>ima</a:t>
            </a:r>
            <a:r>
              <a:rPr lang="en-US" sz="2000" dirty="0"/>
              <a:t> </a:t>
            </a:r>
            <a:r>
              <a:rPr lang="en-US" sz="2000" dirty="0" err="1"/>
              <a:t>istu</a:t>
            </a:r>
            <a:r>
              <a:rPr lang="en-US" sz="2000" dirty="0"/>
              <a:t> </a:t>
            </a:r>
            <a:r>
              <a:rPr lang="en-US" sz="2000" dirty="0" err="1"/>
              <a:t>svrhu</a:t>
            </a:r>
            <a:r>
              <a:rPr lang="en-US" sz="2000" dirty="0"/>
              <a:t>, </a:t>
            </a:r>
            <a:r>
              <a:rPr lang="en-US" sz="2000" dirty="0" err="1"/>
              <a:t>ali</a:t>
            </a:r>
            <a:r>
              <a:rPr lang="en-US" sz="2000" dirty="0"/>
              <a:t> da </a:t>
            </a:r>
            <a:r>
              <a:rPr lang="en-US" sz="2000" dirty="0" err="1"/>
              <a:t>više</a:t>
            </a:r>
            <a:r>
              <a:rPr lang="en-US" sz="2000" dirty="0"/>
              <a:t> ne </a:t>
            </a:r>
            <a:r>
              <a:rPr lang="en-US" sz="2000" dirty="0" err="1"/>
              <a:t>boli</a:t>
            </a:r>
            <a:r>
              <a:rPr lang="en-US" sz="2000" dirty="0"/>
              <a:t>? </a:t>
            </a:r>
            <a:r>
              <a:rPr lang="en-US" sz="2000" dirty="0" err="1"/>
              <a:t>Šta</a:t>
            </a:r>
            <a:r>
              <a:rPr lang="en-US" sz="2000" dirty="0"/>
              <a:t> je </a:t>
            </a:r>
            <a:r>
              <a:rPr lang="en-US" sz="2000" dirty="0" err="1"/>
              <a:t>potrebno</a:t>
            </a:r>
            <a:r>
              <a:rPr lang="en-US" sz="2000" dirty="0"/>
              <a:t> da </a:t>
            </a:r>
            <a:r>
              <a:rPr lang="en-US" sz="2000" dirty="0" err="1"/>
              <a:t>uradite</a:t>
            </a:r>
            <a:r>
              <a:rPr lang="en-US" sz="2000" dirty="0"/>
              <a:t> da bi </a:t>
            </a:r>
            <a:r>
              <a:rPr lang="en-US" sz="2000" dirty="0" err="1"/>
              <a:t>bol</a:t>
            </a:r>
            <a:r>
              <a:rPr lang="en-US" sz="2000" dirty="0"/>
              <a:t> </a:t>
            </a:r>
            <a:r>
              <a:rPr lang="en-US" sz="2000" dirty="0" err="1"/>
              <a:t>otišao</a:t>
            </a:r>
            <a:r>
              <a:rPr lang="en-US" sz="2000" dirty="0"/>
              <a:t>? I </a:t>
            </a:r>
            <a:r>
              <a:rPr lang="en-US" sz="2000" dirty="0" err="1"/>
              <a:t>sada</a:t>
            </a:r>
            <a:r>
              <a:rPr lang="en-US" sz="2000" dirty="0"/>
              <a:t> se </a:t>
            </a:r>
            <a:r>
              <a:rPr lang="en-US" sz="2000" dirty="0" err="1"/>
              <a:t>dešava</a:t>
            </a:r>
            <a:r>
              <a:rPr lang="en-US" sz="2000" dirty="0"/>
              <a:t> </a:t>
            </a:r>
            <a:r>
              <a:rPr lang="en-US" sz="2000" dirty="0" err="1"/>
              <a:t>promena</a:t>
            </a:r>
            <a:r>
              <a:rPr lang="en-US" sz="2000" dirty="0"/>
              <a:t> </a:t>
            </a:r>
            <a:r>
              <a:rPr lang="en-US" sz="2000" dirty="0" err="1"/>
              <a:t>Osvestite</a:t>
            </a:r>
            <a:r>
              <a:rPr lang="en-US" sz="2000" dirty="0"/>
              <a:t> </a:t>
            </a:r>
            <a:r>
              <a:rPr lang="en-US" sz="2000" dirty="0" err="1"/>
              <a:t>i</a:t>
            </a:r>
            <a:r>
              <a:rPr lang="en-US" sz="2000" dirty="0"/>
              <a:t> </a:t>
            </a:r>
            <a:r>
              <a:rPr lang="en-US" sz="2000" dirty="0" err="1"/>
              <a:t>opišite</a:t>
            </a:r>
            <a:r>
              <a:rPr lang="en-US" sz="2000" dirty="0"/>
              <a:t> </a:t>
            </a:r>
            <a:r>
              <a:rPr lang="en-US" sz="2000" dirty="0" err="1"/>
              <a:t>ono</a:t>
            </a:r>
            <a:r>
              <a:rPr lang="en-US" sz="2000" dirty="0"/>
              <a:t> </a:t>
            </a:r>
            <a:r>
              <a:rPr lang="en-US" sz="2000" dirty="0" err="1"/>
              <a:t>što</a:t>
            </a:r>
            <a:r>
              <a:rPr lang="en-US" sz="2000" dirty="0"/>
              <a:t> </a:t>
            </a:r>
            <a:r>
              <a:rPr lang="en-US" sz="2000" dirty="0" err="1"/>
              <a:t>vidite</a:t>
            </a:r>
            <a:r>
              <a:rPr lang="en-US" sz="2000" dirty="0"/>
              <a:t> </a:t>
            </a:r>
            <a:r>
              <a:rPr lang="en-US" sz="2000" dirty="0" err="1"/>
              <a:t>ispred</a:t>
            </a:r>
            <a:r>
              <a:rPr lang="en-US" sz="2000" dirty="0"/>
              <a:t> </a:t>
            </a:r>
            <a:r>
              <a:rPr lang="en-US" sz="2000" dirty="0" err="1"/>
              <a:t>sebe</a:t>
            </a:r>
            <a:r>
              <a:rPr lang="en-US" sz="2000" dirty="0"/>
              <a:t>, </a:t>
            </a:r>
            <a:r>
              <a:rPr lang="en-US" sz="2000" dirty="0" err="1"/>
              <a:t>što</a:t>
            </a:r>
            <a:r>
              <a:rPr lang="en-US" sz="2000" dirty="0"/>
              <a:t> je </a:t>
            </a:r>
            <a:r>
              <a:rPr lang="en-US" sz="2000" dirty="0" err="1"/>
              <a:t>nekada</a:t>
            </a:r>
            <a:r>
              <a:rPr lang="en-US" sz="2000" dirty="0"/>
              <a:t> bio </a:t>
            </a:r>
            <a:r>
              <a:rPr lang="en-US" sz="2000" dirty="0" err="1"/>
              <a:t>bol</a:t>
            </a:r>
            <a:r>
              <a:rPr lang="en-US" sz="2000" dirty="0"/>
              <a:t> a </a:t>
            </a:r>
            <a:r>
              <a:rPr lang="en-US" sz="2000" dirty="0" err="1"/>
              <a:t>sada</a:t>
            </a:r>
            <a:r>
              <a:rPr lang="en-US" sz="2000" dirty="0"/>
              <a:t> </a:t>
            </a:r>
            <a:r>
              <a:rPr lang="en-US" sz="2000" dirty="0" err="1"/>
              <a:t>izgleda</a:t>
            </a:r>
            <a:r>
              <a:rPr lang="en-US" sz="2000" dirty="0"/>
              <a:t> </a:t>
            </a:r>
            <a:r>
              <a:rPr lang="en-US" sz="2000" dirty="0" err="1"/>
              <a:t>drugačije</a:t>
            </a:r>
            <a:r>
              <a:rPr lang="en-US" sz="2000" dirty="0"/>
              <a:t> </a:t>
            </a:r>
            <a:r>
              <a:rPr lang="en-US" sz="2000" dirty="0" err="1"/>
              <a:t>Kakve</a:t>
            </a:r>
            <a:r>
              <a:rPr lang="en-US" sz="2000" dirty="0"/>
              <a:t> je </a:t>
            </a:r>
            <a:r>
              <a:rPr lang="en-US" sz="2000" dirty="0" err="1"/>
              <a:t>boje</a:t>
            </a:r>
            <a:r>
              <a:rPr lang="en-US" sz="2000" dirty="0"/>
              <a:t>, </a:t>
            </a:r>
            <a:r>
              <a:rPr lang="en-US" sz="2000" dirty="0" err="1"/>
              <a:t>teksture</a:t>
            </a:r>
            <a:r>
              <a:rPr lang="en-US" sz="2000" dirty="0"/>
              <a:t>, </a:t>
            </a:r>
            <a:r>
              <a:rPr lang="en-US" sz="2000" dirty="0" err="1"/>
              <a:t>težina</a:t>
            </a:r>
            <a:r>
              <a:rPr lang="en-US" sz="2000" dirty="0"/>
              <a:t>, </a:t>
            </a:r>
            <a:r>
              <a:rPr lang="en-US" sz="2000" dirty="0" err="1"/>
              <a:t>zvuk</a:t>
            </a:r>
            <a:r>
              <a:rPr lang="en-US" sz="2000" dirty="0"/>
              <a:t>, </a:t>
            </a:r>
            <a:r>
              <a:rPr lang="en-US" sz="2000" dirty="0" err="1"/>
              <a:t>kretanje</a:t>
            </a:r>
            <a:r>
              <a:rPr lang="en-US" sz="2000" dirty="0"/>
              <a:t>, </a:t>
            </a:r>
            <a:r>
              <a:rPr lang="en-US" sz="2000" dirty="0" err="1"/>
              <a:t>oblik</a:t>
            </a:r>
            <a:r>
              <a:rPr lang="en-US" sz="2000" dirty="0"/>
              <a:t>… </a:t>
            </a:r>
            <a:r>
              <a:rPr lang="en-US" sz="2000" dirty="0" err="1"/>
              <a:t>Sada</a:t>
            </a:r>
            <a:r>
              <a:rPr lang="en-US" sz="2000" dirty="0"/>
              <a:t> </a:t>
            </a:r>
            <a:r>
              <a:rPr lang="en-US" sz="2000" dirty="0" err="1"/>
              <a:t>unesite</a:t>
            </a:r>
            <a:r>
              <a:rPr lang="en-US" sz="2000" dirty="0"/>
              <a:t> </a:t>
            </a:r>
            <a:r>
              <a:rPr lang="en-US" sz="2000" dirty="0" err="1"/>
              <a:t>novonastalu</a:t>
            </a:r>
            <a:r>
              <a:rPr lang="en-US" sz="2000" dirty="0"/>
              <a:t> </a:t>
            </a:r>
            <a:r>
              <a:rPr lang="en-US" sz="2000" dirty="0" err="1"/>
              <a:t>promenu</a:t>
            </a:r>
            <a:r>
              <a:rPr lang="en-US" sz="2000" dirty="0"/>
              <a:t> </a:t>
            </a:r>
            <a:r>
              <a:rPr lang="en-US" sz="2000" dirty="0" err="1"/>
              <a:t>i</a:t>
            </a:r>
            <a:r>
              <a:rPr lang="en-US" sz="2000" dirty="0"/>
              <a:t> </a:t>
            </a:r>
            <a:r>
              <a:rPr lang="en-US" sz="2000" dirty="0" err="1"/>
              <a:t>sliku</a:t>
            </a:r>
            <a:r>
              <a:rPr lang="en-US" sz="2000" dirty="0"/>
              <a:t> bola </a:t>
            </a:r>
            <a:r>
              <a:rPr lang="en-US" sz="2000" dirty="0" err="1"/>
              <a:t>sa</a:t>
            </a:r>
            <a:r>
              <a:rPr lang="en-US" sz="2000" dirty="0"/>
              <a:t> </a:t>
            </a:r>
            <a:r>
              <a:rPr lang="en-US" sz="2000" dirty="0" err="1"/>
              <a:t>novim</a:t>
            </a:r>
            <a:r>
              <a:rPr lang="en-US" sz="2000" dirty="0"/>
              <a:t> </a:t>
            </a:r>
            <a:r>
              <a:rPr lang="en-US" sz="2000" dirty="0" err="1"/>
              <a:t>izgledom</a:t>
            </a:r>
            <a:r>
              <a:rPr lang="en-US" sz="2000" dirty="0"/>
              <a:t> </a:t>
            </a:r>
            <a:r>
              <a:rPr lang="en-US" sz="2000" dirty="0" err="1"/>
              <a:t>Nekim</a:t>
            </a:r>
            <a:r>
              <a:rPr lang="en-US" sz="2000" dirty="0"/>
              <a:t> </a:t>
            </a:r>
            <a:r>
              <a:rPr lang="en-US" sz="2000" dirty="0" err="1"/>
              <a:t>pokretom</a:t>
            </a:r>
            <a:r>
              <a:rPr lang="en-US" sz="2000" dirty="0"/>
              <a:t> </a:t>
            </a:r>
            <a:r>
              <a:rPr lang="en-US" sz="2000" dirty="0" err="1"/>
              <a:t>vratite</a:t>
            </a:r>
            <a:r>
              <a:rPr lang="en-US" sz="2000" dirty="0"/>
              <a:t> </a:t>
            </a:r>
            <a:r>
              <a:rPr lang="en-US" sz="2000" dirty="0" err="1"/>
              <a:t>ovaj</a:t>
            </a:r>
            <a:r>
              <a:rPr lang="en-US" sz="2000" dirty="0"/>
              <a:t> </a:t>
            </a:r>
            <a:r>
              <a:rPr lang="en-US" sz="2000" dirty="0" err="1"/>
              <a:t>novi</a:t>
            </a:r>
            <a:r>
              <a:rPr lang="en-US" sz="2000" dirty="0"/>
              <a:t> </a:t>
            </a:r>
            <a:r>
              <a:rPr lang="en-US" sz="2000" dirty="0" err="1"/>
              <a:t>simbol</a:t>
            </a:r>
            <a:r>
              <a:rPr lang="en-US" sz="2000" dirty="0"/>
              <a:t> u </a:t>
            </a:r>
            <a:r>
              <a:rPr lang="en-US" sz="2000" dirty="0" err="1"/>
              <a:t>sebe</a:t>
            </a:r>
            <a:r>
              <a:rPr lang="en-US" sz="2000" dirty="0"/>
              <a:t> </a:t>
            </a:r>
            <a:r>
              <a:rPr lang="en-US" sz="2000" dirty="0" err="1"/>
              <a:t>na</a:t>
            </a:r>
            <a:r>
              <a:rPr lang="en-US" sz="2000" dirty="0"/>
              <a:t> </a:t>
            </a:r>
            <a:r>
              <a:rPr lang="en-US" sz="2000" dirty="0" err="1"/>
              <a:t>mesto</a:t>
            </a:r>
            <a:r>
              <a:rPr lang="en-US" sz="2000" dirty="0"/>
              <a:t> </a:t>
            </a:r>
            <a:r>
              <a:rPr lang="en-US" sz="2000" dirty="0" err="1"/>
              <a:t>koje</a:t>
            </a:r>
            <a:r>
              <a:rPr lang="en-US" sz="2000" dirty="0"/>
              <a:t> </a:t>
            </a:r>
            <a:r>
              <a:rPr lang="en-US" sz="2000" dirty="0" err="1"/>
              <a:t>smatrate</a:t>
            </a:r>
            <a:r>
              <a:rPr lang="en-US" sz="2000" dirty="0"/>
              <a:t> da je </a:t>
            </a:r>
            <a:r>
              <a:rPr lang="en-US" sz="2000" dirty="0" err="1"/>
              <a:t>najbolje</a:t>
            </a:r>
            <a:r>
              <a:rPr lang="en-US" sz="2000" dirty="0"/>
              <a:t> </a:t>
            </a:r>
            <a:r>
              <a:rPr lang="en-US" sz="2000" dirty="0" err="1"/>
              <a:t>Usmerite</a:t>
            </a:r>
            <a:r>
              <a:rPr lang="en-US" sz="2000" dirty="0"/>
              <a:t> </a:t>
            </a:r>
            <a:r>
              <a:rPr lang="en-US" sz="2000" dirty="0" err="1"/>
              <a:t>pažnju</a:t>
            </a:r>
            <a:r>
              <a:rPr lang="en-US" sz="2000" dirty="0"/>
              <a:t> </a:t>
            </a:r>
            <a:r>
              <a:rPr lang="en-US" sz="2000" dirty="0" err="1"/>
              <a:t>na</a:t>
            </a:r>
            <a:r>
              <a:rPr lang="en-US" sz="2000" dirty="0"/>
              <a:t> to </a:t>
            </a:r>
            <a:r>
              <a:rPr lang="en-US" sz="2000" dirty="0" err="1"/>
              <a:t>mesto</a:t>
            </a:r>
            <a:r>
              <a:rPr lang="en-US" sz="2000" dirty="0"/>
              <a:t> u </a:t>
            </a:r>
            <a:r>
              <a:rPr lang="en-US" sz="2000" dirty="0" err="1"/>
              <a:t>telu</a:t>
            </a:r>
            <a:r>
              <a:rPr lang="en-US" sz="2000" dirty="0"/>
              <a:t> </a:t>
            </a:r>
            <a:r>
              <a:rPr lang="en-US" sz="2000" dirty="0" err="1"/>
              <a:t>i</a:t>
            </a:r>
            <a:r>
              <a:rPr lang="en-US" sz="2000" dirty="0"/>
              <a:t> </a:t>
            </a:r>
            <a:r>
              <a:rPr lang="en-US" sz="2000" dirty="0" err="1"/>
              <a:t>osvestite</a:t>
            </a:r>
            <a:r>
              <a:rPr lang="en-US" sz="2000" dirty="0"/>
              <a:t> </a:t>
            </a:r>
            <a:r>
              <a:rPr lang="en-US" sz="2000" dirty="0" err="1"/>
              <a:t>kakav</a:t>
            </a:r>
            <a:r>
              <a:rPr lang="en-US" sz="2000" dirty="0"/>
              <a:t> je </a:t>
            </a:r>
            <a:r>
              <a:rPr lang="en-US" sz="2000" dirty="0" err="1"/>
              <a:t>sada</a:t>
            </a:r>
            <a:r>
              <a:rPr lang="en-US" sz="2000" dirty="0"/>
              <a:t> </a:t>
            </a:r>
            <a:r>
              <a:rPr lang="en-US" sz="2000" dirty="0" err="1"/>
              <a:t>osećaj</a:t>
            </a:r>
            <a:r>
              <a:rPr lang="en-US" sz="2000" dirty="0"/>
              <a:t> </a:t>
            </a:r>
            <a:r>
              <a:rPr lang="en-US" sz="2000" dirty="0" err="1"/>
              <a:t>Važna</a:t>
            </a:r>
            <a:r>
              <a:rPr lang="en-US" sz="2000" dirty="0"/>
              <a:t> </a:t>
            </a:r>
            <a:r>
              <a:rPr lang="en-US" sz="2000" dirty="0" err="1"/>
              <a:t>napomena</a:t>
            </a:r>
            <a:r>
              <a:rPr lang="en-US" sz="2000" dirty="0"/>
              <a:t>: </a:t>
            </a:r>
            <a:r>
              <a:rPr lang="en-US" sz="2000" dirty="0" err="1"/>
              <a:t>potrebno</a:t>
            </a:r>
            <a:r>
              <a:rPr lang="en-US" sz="2000" dirty="0"/>
              <a:t> je da </a:t>
            </a:r>
            <a:r>
              <a:rPr lang="en-US" sz="2000" dirty="0" err="1"/>
              <a:t>ispunite</a:t>
            </a:r>
            <a:r>
              <a:rPr lang="en-US" sz="2000" dirty="0"/>
              <a:t> </a:t>
            </a:r>
            <a:r>
              <a:rPr lang="en-US" sz="2000" dirty="0" err="1"/>
              <a:t>svoje</a:t>
            </a:r>
            <a:r>
              <a:rPr lang="en-US" sz="2000" dirty="0"/>
              <a:t> </a:t>
            </a:r>
            <a:r>
              <a:rPr lang="en-US" sz="2000" dirty="0" err="1"/>
              <a:t>obećanje</a:t>
            </a:r>
            <a:r>
              <a:rPr lang="en-US" sz="2000" dirty="0"/>
              <a:t> </a:t>
            </a:r>
            <a:r>
              <a:rPr lang="en-US" sz="2000" dirty="0" err="1"/>
              <a:t>koje</a:t>
            </a:r>
            <a:r>
              <a:rPr lang="en-US" sz="2000" dirty="0"/>
              <a:t> </a:t>
            </a:r>
            <a:r>
              <a:rPr lang="en-US" sz="2000" dirty="0" err="1"/>
              <a:t>ste</a:t>
            </a:r>
            <a:r>
              <a:rPr lang="en-US" sz="2000" dirty="0"/>
              <a:t> </a:t>
            </a:r>
            <a:r>
              <a:rPr lang="en-US" sz="2000" dirty="0" err="1"/>
              <a:t>dogovorili</a:t>
            </a:r>
            <a:r>
              <a:rPr lang="en-US" sz="2000" dirty="0"/>
              <a:t> u </a:t>
            </a:r>
            <a:r>
              <a:rPr lang="en-US" sz="2000" dirty="0" err="1"/>
              <a:t>odnosu</a:t>
            </a:r>
            <a:r>
              <a:rPr lang="en-US" sz="2000" dirty="0"/>
              <a:t> </a:t>
            </a:r>
            <a:r>
              <a:rPr lang="en-US" sz="2000" dirty="0" err="1"/>
              <a:t>na</a:t>
            </a:r>
            <a:r>
              <a:rPr lang="en-US" sz="2000" dirty="0"/>
              <a:t> </a:t>
            </a:r>
            <a:r>
              <a:rPr lang="en-US" sz="2000" dirty="0" err="1"/>
              <a:t>ono</a:t>
            </a:r>
            <a:r>
              <a:rPr lang="en-US" sz="2000" dirty="0"/>
              <a:t> </a:t>
            </a:r>
            <a:r>
              <a:rPr lang="en-US" sz="2000" dirty="0" err="1"/>
              <a:t>na</a:t>
            </a:r>
            <a:r>
              <a:rPr lang="en-US" sz="2000" dirty="0"/>
              <a:t> </a:t>
            </a:r>
            <a:r>
              <a:rPr lang="en-US" sz="2000" dirty="0" err="1"/>
              <a:t>šta</a:t>
            </a:r>
            <a:r>
              <a:rPr lang="en-US" sz="2000" dirty="0"/>
              <a:t> vas je </a:t>
            </a:r>
            <a:r>
              <a:rPr lang="en-US" sz="2000" dirty="0" err="1"/>
              <a:t>bol</a:t>
            </a:r>
            <a:r>
              <a:rPr lang="en-US" sz="2000" dirty="0"/>
              <a:t> </a:t>
            </a:r>
            <a:r>
              <a:rPr lang="en-US" sz="2000" dirty="0" err="1"/>
              <a:t>upozorio</a:t>
            </a:r>
            <a:endParaRPr lang="en-US" sz="20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387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Latn-RS" sz="3600" b="1" dirty="0" smtClean="0">
                <a:solidFill>
                  <a:schemeClr val="accent5">
                    <a:lumMod val="75000"/>
                  </a:schemeClr>
                </a:solidFill>
                <a:latin typeface="Calibri" pitchFamily="34" charset="0"/>
                <a:cs typeface="Calibri" pitchFamily="34" charset="0"/>
              </a:rPr>
              <a:t>Na platformi:</a:t>
            </a:r>
            <a:endParaRPr lang="vi-VN" sz="3600" dirty="0">
              <a:solidFill>
                <a:schemeClr val="accent5">
                  <a:lumMod val="75000"/>
                </a:schemeClr>
              </a:solidFill>
              <a:latin typeface="Calibri" pitchFamily="34" charset="0"/>
              <a:cs typeface="Calibri" pitchFamily="34" charset="0"/>
            </a:endParaRPr>
          </a:p>
        </p:txBody>
      </p:sp>
      <p:sp>
        <p:nvSpPr>
          <p:cNvPr id="3" name="Content Placeholder 2"/>
          <p:cNvSpPr>
            <a:spLocks noGrp="1"/>
          </p:cNvSpPr>
          <p:nvPr>
            <p:ph idx="1"/>
          </p:nvPr>
        </p:nvSpPr>
        <p:spPr/>
        <p:txBody>
          <a:bodyPr>
            <a:normAutofit fontScale="92500" lnSpcReduction="20000"/>
          </a:bodyPr>
          <a:lstStyle/>
          <a:p>
            <a:r>
              <a:rPr lang="sr-Latn-RS" dirty="0" smtClean="0">
                <a:solidFill>
                  <a:schemeClr val="tx1">
                    <a:lumMod val="75000"/>
                    <a:lumOff val="25000"/>
                  </a:schemeClr>
                </a:solidFill>
              </a:rPr>
              <a:t>Snimak </a:t>
            </a:r>
            <a:r>
              <a:rPr lang="sr-Latn-RS" dirty="0">
                <a:solidFill>
                  <a:schemeClr val="tx1">
                    <a:lumMod val="75000"/>
                    <a:lumOff val="25000"/>
                  </a:schemeClr>
                </a:solidFill>
              </a:rPr>
              <a:t>edukacije</a:t>
            </a:r>
            <a:endParaRPr lang="en-US" dirty="0">
              <a:solidFill>
                <a:schemeClr val="tx1">
                  <a:lumMod val="75000"/>
                  <a:lumOff val="25000"/>
                </a:schemeClr>
              </a:solidFill>
            </a:endParaRPr>
          </a:p>
          <a:p>
            <a:r>
              <a:rPr lang="sr-Latn-RS" dirty="0">
                <a:solidFill>
                  <a:schemeClr val="tx1">
                    <a:lumMod val="75000"/>
                    <a:lumOff val="25000"/>
                  </a:schemeClr>
                </a:solidFill>
              </a:rPr>
              <a:t>Prezentacija sa modula</a:t>
            </a:r>
            <a:endParaRPr lang="en-US" dirty="0">
              <a:solidFill>
                <a:schemeClr val="tx1">
                  <a:lumMod val="75000"/>
                  <a:lumOff val="25000"/>
                </a:schemeClr>
              </a:solidFill>
            </a:endParaRPr>
          </a:p>
          <a:p>
            <a:r>
              <a:rPr lang="sr-Latn-RS" dirty="0">
                <a:solidFill>
                  <a:schemeClr val="tx1">
                    <a:lumMod val="75000"/>
                    <a:lumOff val="25000"/>
                  </a:schemeClr>
                </a:solidFill>
              </a:rPr>
              <a:t>Skripta</a:t>
            </a:r>
            <a:endParaRPr lang="en-US" dirty="0">
              <a:solidFill>
                <a:schemeClr val="tx1">
                  <a:lumMod val="75000"/>
                  <a:lumOff val="25000"/>
                </a:schemeClr>
              </a:solidFill>
            </a:endParaRPr>
          </a:p>
          <a:p>
            <a:r>
              <a:rPr lang="sr-Latn-RS" dirty="0" smtClean="0">
                <a:solidFill>
                  <a:schemeClr val="tx1">
                    <a:lumMod val="75000"/>
                    <a:lumOff val="25000"/>
                  </a:schemeClr>
                </a:solidFill>
              </a:rPr>
              <a:t>Snimci meditacija</a:t>
            </a:r>
            <a:endParaRPr lang="en-US" dirty="0">
              <a:solidFill>
                <a:schemeClr val="tx1">
                  <a:lumMod val="75000"/>
                  <a:lumOff val="25000"/>
                </a:schemeClr>
              </a:solidFill>
            </a:endParaRPr>
          </a:p>
          <a:p>
            <a:pPr lvl="2" indent="-342900">
              <a:buFont typeface="Wingdings" pitchFamily="2" charset="2"/>
              <a:buChar char="§"/>
            </a:pPr>
            <a:r>
              <a:rPr lang="sr-Latn-RS" dirty="0" smtClean="0">
                <a:solidFill>
                  <a:schemeClr val="tx1">
                    <a:lumMod val="75000"/>
                    <a:lumOff val="25000"/>
                  </a:schemeClr>
                </a:solidFill>
              </a:rPr>
              <a:t>Poboljšanje odnosa</a:t>
            </a:r>
          </a:p>
          <a:p>
            <a:pPr lvl="2" indent="-342900">
              <a:buFont typeface="Wingdings" pitchFamily="2" charset="2"/>
              <a:buChar char="§"/>
            </a:pPr>
            <a:r>
              <a:rPr lang="sr-Latn-RS" dirty="0" smtClean="0">
                <a:solidFill>
                  <a:schemeClr val="tx1">
                    <a:lumMod val="75000"/>
                    <a:lumOff val="25000"/>
                  </a:schemeClr>
                </a:solidFill>
              </a:rPr>
              <a:t>Meditacija posmatranje bola</a:t>
            </a:r>
          </a:p>
          <a:p>
            <a:pPr lvl="2" indent="-342900">
              <a:buFont typeface="Wingdings" pitchFamily="2" charset="2"/>
              <a:buChar char="§"/>
            </a:pPr>
            <a:r>
              <a:rPr lang="sr-Latn-RS" dirty="0" smtClean="0">
                <a:solidFill>
                  <a:schemeClr val="tx1">
                    <a:lumMod val="75000"/>
                    <a:lumOff val="25000"/>
                  </a:schemeClr>
                </a:solidFill>
              </a:rPr>
              <a:t>Meditacija na reči</a:t>
            </a:r>
            <a:endParaRPr lang="sr-Latn-RS" dirty="0">
              <a:solidFill>
                <a:schemeClr val="tx1">
                  <a:lumMod val="75000"/>
                  <a:lumOff val="25000"/>
                </a:schemeClr>
              </a:solidFill>
            </a:endParaRPr>
          </a:p>
          <a:p>
            <a:r>
              <a:rPr lang="sr-Latn-RS" dirty="0" smtClean="0">
                <a:solidFill>
                  <a:schemeClr val="tx1">
                    <a:lumMod val="75000"/>
                    <a:lumOff val="25000"/>
                  </a:schemeClr>
                </a:solidFill>
              </a:rPr>
              <a:t>Radni </a:t>
            </a:r>
            <a:r>
              <a:rPr lang="sr-Latn-RS" dirty="0">
                <a:solidFill>
                  <a:schemeClr val="tx1">
                    <a:lumMod val="75000"/>
                    <a:lumOff val="25000"/>
                  </a:schemeClr>
                </a:solidFill>
              </a:rPr>
              <a:t>listovi domaći</a:t>
            </a:r>
            <a:endParaRPr lang="en-US" dirty="0">
              <a:solidFill>
                <a:schemeClr val="tx1">
                  <a:lumMod val="75000"/>
                  <a:lumOff val="25000"/>
                </a:schemeClr>
              </a:solidFill>
            </a:endParaRPr>
          </a:p>
          <a:p>
            <a:pPr marL="1200150" lvl="2" indent="-342900">
              <a:buFont typeface="Wingdings" pitchFamily="2" charset="2"/>
              <a:buChar char="§"/>
            </a:pPr>
            <a:r>
              <a:rPr lang="sr-Latn-RS" dirty="0">
                <a:solidFill>
                  <a:schemeClr val="tx1">
                    <a:lumMod val="75000"/>
                    <a:lumOff val="25000"/>
                  </a:schemeClr>
                </a:solidFill>
              </a:rPr>
              <a:t>Kalendar</a:t>
            </a:r>
            <a:endParaRPr lang="en-US" dirty="0">
              <a:solidFill>
                <a:schemeClr val="tx1">
                  <a:lumMod val="75000"/>
                  <a:lumOff val="25000"/>
                </a:schemeClr>
              </a:solidFill>
            </a:endParaRPr>
          </a:p>
          <a:p>
            <a:pPr marL="1200150" lvl="2" indent="-342900">
              <a:buFont typeface="Wingdings" pitchFamily="2" charset="2"/>
              <a:buChar char="§"/>
            </a:pPr>
            <a:r>
              <a:rPr lang="sr-Latn-RS" dirty="0" smtClean="0">
                <a:solidFill>
                  <a:schemeClr val="tx1">
                    <a:lumMod val="75000"/>
                    <a:lumOff val="25000"/>
                  </a:schemeClr>
                </a:solidFill>
              </a:rPr>
              <a:t>Emocionalni dnevnik</a:t>
            </a:r>
            <a:endParaRPr lang="sr-Latn-RS" dirty="0" smtClean="0">
              <a:solidFill>
                <a:schemeClr val="tx1">
                  <a:lumMod val="75000"/>
                  <a:lumOff val="25000"/>
                </a:schemeClr>
              </a:solidFill>
            </a:endParaRPr>
          </a:p>
          <a:p>
            <a:pPr marL="1200150" lvl="2" indent="-342900">
              <a:buFont typeface="Wingdings" pitchFamily="2" charset="2"/>
              <a:buChar char="§"/>
            </a:pPr>
            <a:r>
              <a:rPr lang="sr-Latn-RS" dirty="0" smtClean="0">
                <a:solidFill>
                  <a:schemeClr val="tx1">
                    <a:lumMod val="75000"/>
                    <a:lumOff val="25000"/>
                  </a:schemeClr>
                </a:solidFill>
              </a:rPr>
              <a:t>Prepoznavanje </a:t>
            </a:r>
            <a:r>
              <a:rPr lang="sr-Latn-RS" dirty="0" smtClean="0">
                <a:solidFill>
                  <a:schemeClr val="tx1">
                    <a:lumMod val="75000"/>
                    <a:lumOff val="25000"/>
                  </a:schemeClr>
                </a:solidFill>
              </a:rPr>
              <a:t>misli</a:t>
            </a:r>
            <a:endParaRPr lang="en-US"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24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dirty="0" smtClean="0">
                <a:solidFill>
                  <a:schemeClr val="accent5">
                    <a:lumMod val="75000"/>
                  </a:schemeClr>
                </a:solidFill>
              </a:rPr>
              <a:t>Mindfulness praksa</a:t>
            </a:r>
            <a:endParaRPr lang="en-US" b="1" dirty="0">
              <a:solidFill>
                <a:schemeClr val="accent5">
                  <a:lumMod val="75000"/>
                </a:schemeClr>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sr-Latn-RS" dirty="0" smtClean="0">
                <a:solidFill>
                  <a:schemeClr val="tx1">
                    <a:lumMod val="75000"/>
                    <a:lumOff val="25000"/>
                  </a:schemeClr>
                </a:solidFill>
              </a:rPr>
              <a:t>Meditacije </a:t>
            </a:r>
            <a:r>
              <a:rPr lang="sr-Latn-RS" dirty="0" smtClean="0">
                <a:solidFill>
                  <a:schemeClr val="tx1">
                    <a:lumMod val="75000"/>
                    <a:lumOff val="25000"/>
                  </a:schemeClr>
                </a:solidFill>
              </a:rPr>
              <a:t>(Čokoladna, otpuštanje stresa, otpuštanje briga)</a:t>
            </a:r>
            <a:endParaRPr lang="sr-Latn-RS" dirty="0" smtClean="0">
              <a:solidFill>
                <a:schemeClr val="tx1">
                  <a:lumMod val="75000"/>
                  <a:lumOff val="25000"/>
                </a:schemeClr>
              </a:solidFill>
            </a:endParaRPr>
          </a:p>
          <a:p>
            <a:pPr marL="514350" indent="-514350">
              <a:buFont typeface="+mj-lt"/>
              <a:buAutoNum type="arabicPeriod"/>
            </a:pPr>
            <a:r>
              <a:rPr lang="sr-Latn-RS" dirty="0" smtClean="0">
                <a:solidFill>
                  <a:schemeClr val="tx1">
                    <a:lumMod val="75000"/>
                    <a:lumOff val="25000"/>
                  </a:schemeClr>
                </a:solidFill>
              </a:rPr>
              <a:t>Vežbe</a:t>
            </a:r>
            <a:endParaRPr lang="sr-Latn-RS" dirty="0">
              <a:solidFill>
                <a:schemeClr val="tx1">
                  <a:lumMod val="75000"/>
                  <a:lumOff val="25000"/>
                </a:schemeClr>
              </a:solidFill>
            </a:endParaRPr>
          </a:p>
          <a:p>
            <a:pPr marL="514350" indent="-514350">
              <a:buFont typeface="+mj-lt"/>
              <a:buAutoNum type="arabicPeriod"/>
            </a:pPr>
            <a:r>
              <a:rPr lang="sr-Latn-RS" dirty="0" smtClean="0">
                <a:solidFill>
                  <a:schemeClr val="tx1">
                    <a:lumMod val="75000"/>
                    <a:lumOff val="25000"/>
                  </a:schemeClr>
                </a:solidFill>
              </a:rPr>
              <a:t>Prihvatanje nastalih okolnosti, </a:t>
            </a:r>
          </a:p>
          <a:p>
            <a:pPr marL="514350" indent="-514350">
              <a:buFont typeface="+mj-lt"/>
              <a:buAutoNum type="arabicPeriod"/>
            </a:pPr>
            <a:r>
              <a:rPr lang="sr-Latn-RS" dirty="0" smtClean="0">
                <a:solidFill>
                  <a:schemeClr val="tx1">
                    <a:lumMod val="75000"/>
                    <a:lumOff val="25000"/>
                  </a:schemeClr>
                </a:solidFill>
              </a:rPr>
              <a:t>Stres</a:t>
            </a:r>
            <a:endParaRPr lang="sr-Latn-RS" dirty="0" smtClean="0">
              <a:solidFill>
                <a:schemeClr val="tx1">
                  <a:lumMod val="75000"/>
                  <a:lumOff val="25000"/>
                </a:schemeClr>
              </a:solidFill>
            </a:endParaRPr>
          </a:p>
          <a:p>
            <a:pPr marL="514350" indent="-514350">
              <a:buFont typeface="+mj-lt"/>
              <a:buAutoNum type="arabicPeriod"/>
            </a:pPr>
            <a:r>
              <a:rPr lang="sr-Latn-RS" dirty="0" smtClean="0">
                <a:solidFill>
                  <a:schemeClr val="tx1">
                    <a:lumMod val="75000"/>
                    <a:lumOff val="25000"/>
                  </a:schemeClr>
                </a:solidFill>
              </a:rPr>
              <a:t>Pitanja </a:t>
            </a:r>
            <a:r>
              <a:rPr lang="sr-Latn-RS" dirty="0" smtClean="0">
                <a:solidFill>
                  <a:schemeClr val="tx1">
                    <a:lumMod val="75000"/>
                    <a:lumOff val="25000"/>
                  </a:schemeClr>
                </a:solidFill>
              </a:rPr>
              <a:t>koja su se pojavila kada je trening u pitanju</a:t>
            </a:r>
            <a:endParaRPr lang="en-US" dirty="0">
              <a:solidFill>
                <a:schemeClr val="tx1">
                  <a:lumMod val="75000"/>
                  <a:lumOff val="25000"/>
                </a:schemeClr>
              </a:solidFill>
            </a:endParaRPr>
          </a:p>
        </p:txBody>
      </p:sp>
      <p:pic>
        <p:nvPicPr>
          <p:cNvPr id="5" name="Picture 8" descr="C:\Users\Lenovo\Documents\Mindfulness by EnergyHouse logotip\Mindfulness by EnergyHouse logotip\Logotipi\PNGs\Mindfulness-logo-final_V2 horizontalni u boj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940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p>
            <a:pPr lvl="0">
              <a:buClr>
                <a:schemeClr val="accent6"/>
              </a:buClr>
              <a:buSzPts val="4400"/>
            </a:pPr>
            <a:r>
              <a:rPr lang="en-US" b="1" dirty="0">
                <a:solidFill>
                  <a:schemeClr val="accent5">
                    <a:lumMod val="50000"/>
                  </a:schemeClr>
                </a:solidFill>
              </a:rPr>
              <a:t>MINDFULNESS I ODNOSI </a:t>
            </a:r>
            <a:endParaRPr b="1" dirty="0">
              <a:solidFill>
                <a:schemeClr val="accent5">
                  <a:lumMod val="50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342889" lvl="0" indent="-342889">
              <a:spcBef>
                <a:spcPts val="0"/>
              </a:spcBef>
              <a:buClr>
                <a:srgbClr val="3F3F3F"/>
              </a:buClr>
              <a:buSzPct val="100000"/>
            </a:pPr>
            <a:r>
              <a:rPr lang="sr-Latn-RS" sz="4800" dirty="0" smtClean="0">
                <a:solidFill>
                  <a:schemeClr val="tx1">
                    <a:lumMod val="75000"/>
                    <a:lumOff val="25000"/>
                  </a:schemeClr>
                </a:solidFill>
              </a:rPr>
              <a:t>Duboko slušanje</a:t>
            </a:r>
          </a:p>
          <a:p>
            <a:pPr marL="342889" lvl="0" indent="-342889">
              <a:spcBef>
                <a:spcPts val="0"/>
              </a:spcBef>
              <a:buClr>
                <a:srgbClr val="3F3F3F"/>
              </a:buClr>
              <a:buSzPct val="100000"/>
            </a:pPr>
            <a:r>
              <a:rPr lang="sr-Latn-RS" sz="4800" dirty="0" smtClean="0">
                <a:solidFill>
                  <a:schemeClr val="tx1">
                    <a:lumMod val="75000"/>
                    <a:lumOff val="25000"/>
                  </a:schemeClr>
                </a:solidFill>
              </a:rPr>
              <a:t>Svesni govor</a:t>
            </a:r>
          </a:p>
          <a:p>
            <a:pPr marL="342889" lvl="0" indent="-342889">
              <a:spcBef>
                <a:spcPts val="0"/>
              </a:spcBef>
              <a:buClr>
                <a:srgbClr val="3F3F3F"/>
              </a:buClr>
              <a:buSzPct val="100000"/>
            </a:pPr>
            <a:r>
              <a:rPr lang="sr-Latn-RS" sz="4800" dirty="0" smtClean="0">
                <a:solidFill>
                  <a:schemeClr val="tx1">
                    <a:lumMod val="75000"/>
                    <a:lumOff val="25000"/>
                  </a:schemeClr>
                </a:solidFill>
              </a:rPr>
              <a:t>Meditacija</a:t>
            </a:r>
            <a:endParaRPr sz="48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599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0"/>
          <p:cNvSpPr txBox="1">
            <a:spLocks noGrp="1"/>
          </p:cNvSpPr>
          <p:nvPr>
            <p:ph type="title"/>
          </p:nvPr>
        </p:nvSpPr>
        <p:spPr>
          <a:xfrm>
            <a:off x="513631" y="1276709"/>
            <a:ext cx="7886700" cy="302787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000"/>
              <a:buFont typeface="Calibri"/>
              <a:buNone/>
            </a:pPr>
            <a:r>
              <a:rPr lang="en-US" sz="2000" dirty="0">
                <a:solidFill>
                  <a:schemeClr val="tx1">
                    <a:lumMod val="75000"/>
                    <a:lumOff val="25000"/>
                  </a:schemeClr>
                </a:solidFill>
              </a:rPr>
              <a:t>U par </a:t>
            </a:r>
            <a:r>
              <a:rPr lang="en-US" sz="2000" dirty="0" err="1">
                <a:solidFill>
                  <a:schemeClr val="tx1">
                    <a:lumMod val="75000"/>
                    <a:lumOff val="25000"/>
                  </a:schemeClr>
                </a:solidFill>
              </a:rPr>
              <a:t>rečenica</a:t>
            </a:r>
            <a:r>
              <a:rPr lang="en-US" sz="2000" dirty="0">
                <a:solidFill>
                  <a:schemeClr val="tx1">
                    <a:lumMod val="75000"/>
                    <a:lumOff val="25000"/>
                  </a:schemeClr>
                </a:solidFill>
              </a:rPr>
              <a:t> </a:t>
            </a:r>
            <a:r>
              <a:rPr lang="en-US" sz="2000" dirty="0" err="1">
                <a:solidFill>
                  <a:schemeClr val="tx1">
                    <a:lumMod val="75000"/>
                    <a:lumOff val="25000"/>
                  </a:schemeClr>
                </a:solidFill>
              </a:rPr>
              <a:t>opišite</a:t>
            </a:r>
            <a:r>
              <a:rPr lang="en-US" sz="2000" dirty="0">
                <a:solidFill>
                  <a:schemeClr val="tx1">
                    <a:lumMod val="75000"/>
                    <a:lumOff val="25000"/>
                  </a:schemeClr>
                </a:solidFill>
              </a:rPr>
              <a:t> problem </a:t>
            </a:r>
            <a:r>
              <a:rPr lang="en-US" sz="2000" dirty="0" err="1">
                <a:solidFill>
                  <a:schemeClr val="tx1">
                    <a:lumMod val="75000"/>
                    <a:lumOff val="25000"/>
                  </a:schemeClr>
                </a:solidFill>
              </a:rPr>
              <a:t>ili</a:t>
            </a:r>
            <a:r>
              <a:rPr lang="en-US" sz="2000" dirty="0">
                <a:solidFill>
                  <a:schemeClr val="tx1">
                    <a:lumMod val="75000"/>
                    <a:lumOff val="25000"/>
                  </a:schemeClr>
                </a:solidFill>
              </a:rPr>
              <a:t> </a:t>
            </a:r>
            <a:r>
              <a:rPr lang="en-US" sz="2000" dirty="0" err="1">
                <a:solidFill>
                  <a:schemeClr val="tx1">
                    <a:lumMod val="75000"/>
                    <a:lumOff val="25000"/>
                  </a:schemeClr>
                </a:solidFill>
              </a:rPr>
              <a:t>situaciju</a:t>
            </a:r>
            <a:r>
              <a:rPr lang="en-US" sz="2000" dirty="0">
                <a:solidFill>
                  <a:schemeClr val="tx1">
                    <a:lumMod val="75000"/>
                    <a:lumOff val="25000"/>
                  </a:schemeClr>
                </a:solidFill>
              </a:rPr>
              <a:t> </a:t>
            </a:r>
            <a:r>
              <a:rPr lang="en-US" sz="2000" dirty="0" err="1">
                <a:solidFill>
                  <a:schemeClr val="tx1">
                    <a:lumMod val="75000"/>
                    <a:lumOff val="25000"/>
                  </a:schemeClr>
                </a:solidFill>
              </a:rPr>
              <a:t>koju</a:t>
            </a:r>
            <a:r>
              <a:rPr lang="en-US" sz="2000" dirty="0">
                <a:solidFill>
                  <a:schemeClr val="tx1">
                    <a:lumMod val="75000"/>
                    <a:lumOff val="25000"/>
                  </a:schemeClr>
                </a:solidFill>
              </a:rPr>
              <a:t> </a:t>
            </a:r>
            <a:r>
              <a:rPr lang="en-US" sz="2000" dirty="0" err="1">
                <a:solidFill>
                  <a:schemeClr val="tx1">
                    <a:lumMod val="75000"/>
                    <a:lumOff val="25000"/>
                  </a:schemeClr>
                </a:solidFill>
              </a:rPr>
              <a:t>biste</a:t>
            </a:r>
            <a:r>
              <a:rPr lang="en-US" sz="2000" dirty="0">
                <a:solidFill>
                  <a:schemeClr val="tx1">
                    <a:lumMod val="75000"/>
                    <a:lumOff val="25000"/>
                  </a:schemeClr>
                </a:solidFill>
              </a:rPr>
              <a:t> </a:t>
            </a:r>
            <a:r>
              <a:rPr lang="en-US" sz="2000" dirty="0" err="1">
                <a:solidFill>
                  <a:schemeClr val="tx1">
                    <a:lumMod val="75000"/>
                    <a:lumOff val="25000"/>
                  </a:schemeClr>
                </a:solidFill>
              </a:rPr>
              <a:t>želeli</a:t>
            </a:r>
            <a:r>
              <a:rPr lang="en-US" sz="2000" dirty="0">
                <a:solidFill>
                  <a:schemeClr val="tx1">
                    <a:lumMod val="75000"/>
                    <a:lumOff val="25000"/>
                  </a:schemeClr>
                </a:solidFill>
              </a:rPr>
              <a:t> da </a:t>
            </a:r>
            <a:r>
              <a:rPr lang="en-US" sz="2000" dirty="0" err="1">
                <a:solidFill>
                  <a:schemeClr val="tx1">
                    <a:lumMod val="75000"/>
                    <a:lumOff val="25000"/>
                  </a:schemeClr>
                </a:solidFill>
              </a:rPr>
              <a:t>analizirate</a:t>
            </a:r>
            <a:r>
              <a:rPr lang="en-US" sz="2000" dirty="0">
                <a:solidFill>
                  <a:schemeClr val="tx1">
                    <a:lumMod val="75000"/>
                    <a:lumOff val="25000"/>
                  </a:schemeClr>
                </a:solidFill>
              </a:rPr>
              <a:t> </a:t>
            </a:r>
            <a:r>
              <a:rPr lang="en-US" sz="2000" dirty="0" err="1">
                <a:solidFill>
                  <a:schemeClr val="tx1">
                    <a:lumMod val="75000"/>
                    <a:lumOff val="25000"/>
                  </a:schemeClr>
                </a:solidFill>
              </a:rPr>
              <a:t>ili</a:t>
            </a:r>
            <a:r>
              <a:rPr lang="en-US" sz="2000" dirty="0">
                <a:solidFill>
                  <a:schemeClr val="tx1">
                    <a:lumMod val="75000"/>
                    <a:lumOff val="25000"/>
                  </a:schemeClr>
                </a:solidFill>
              </a:rPr>
              <a:t> </a:t>
            </a:r>
            <a:r>
              <a:rPr lang="en-US" sz="2000" dirty="0" err="1">
                <a:solidFill>
                  <a:schemeClr val="tx1">
                    <a:lumMod val="75000"/>
                    <a:lumOff val="25000"/>
                  </a:schemeClr>
                </a:solidFill>
              </a:rPr>
              <a:t>proučite</a:t>
            </a:r>
            <a:r>
              <a:rPr lang="en-US" sz="2000" dirty="0">
                <a:solidFill>
                  <a:schemeClr val="tx1">
                    <a:lumMod val="75000"/>
                    <a:lumOff val="25000"/>
                  </a:schemeClr>
                </a:solidFill>
              </a:rPr>
              <a:t>. To </a:t>
            </a:r>
            <a:r>
              <a:rPr lang="en-US" sz="2000" dirty="0" err="1">
                <a:solidFill>
                  <a:schemeClr val="tx1">
                    <a:lumMod val="75000"/>
                    <a:lumOff val="25000"/>
                  </a:schemeClr>
                </a:solidFill>
              </a:rPr>
              <a:t>su</a:t>
            </a:r>
            <a:r>
              <a:rPr lang="en-US" sz="2000" dirty="0">
                <a:solidFill>
                  <a:schemeClr val="tx1">
                    <a:lumMod val="75000"/>
                    <a:lumOff val="25000"/>
                  </a:schemeClr>
                </a:solidFill>
              </a:rPr>
              <a:t> </a:t>
            </a:r>
            <a:r>
              <a:rPr lang="en-US" sz="2000" dirty="0" err="1">
                <a:solidFill>
                  <a:schemeClr val="tx1">
                    <a:lumMod val="75000"/>
                    <a:lumOff val="25000"/>
                  </a:schemeClr>
                </a:solidFill>
              </a:rPr>
              <a:t>obično</a:t>
            </a:r>
            <a:r>
              <a:rPr lang="en-US" sz="2000" dirty="0">
                <a:solidFill>
                  <a:schemeClr val="tx1">
                    <a:lumMod val="75000"/>
                    <a:lumOff val="25000"/>
                  </a:schemeClr>
                </a:solidFill>
              </a:rPr>
              <a:t> </a:t>
            </a:r>
            <a:r>
              <a:rPr lang="en-US" sz="2000" dirty="0" err="1">
                <a:solidFill>
                  <a:schemeClr val="tx1">
                    <a:lumMod val="75000"/>
                    <a:lumOff val="25000"/>
                  </a:schemeClr>
                </a:solidFill>
              </a:rPr>
              <a:t>rečenice</a:t>
            </a:r>
            <a:r>
              <a:rPr lang="en-US" sz="2000" dirty="0">
                <a:solidFill>
                  <a:schemeClr val="tx1">
                    <a:lumMod val="75000"/>
                    <a:lumOff val="25000"/>
                  </a:schemeClr>
                </a:solidFill>
              </a:rPr>
              <a:t> </a:t>
            </a:r>
            <a:r>
              <a:rPr lang="en-US" sz="2000" dirty="0" err="1">
                <a:solidFill>
                  <a:schemeClr val="tx1">
                    <a:lumMod val="75000"/>
                    <a:lumOff val="25000"/>
                  </a:schemeClr>
                </a:solidFill>
              </a:rPr>
              <a:t>koje</a:t>
            </a:r>
            <a:r>
              <a:rPr lang="en-US" sz="2000" dirty="0">
                <a:solidFill>
                  <a:schemeClr val="tx1">
                    <a:lumMod val="75000"/>
                    <a:lumOff val="25000"/>
                  </a:schemeClr>
                </a:solidFill>
              </a:rPr>
              <a:t> </a:t>
            </a:r>
            <a:r>
              <a:rPr lang="en-US" sz="2000" dirty="0" err="1">
                <a:solidFill>
                  <a:schemeClr val="tx1">
                    <a:lumMod val="75000"/>
                    <a:lumOff val="25000"/>
                  </a:schemeClr>
                </a:solidFill>
              </a:rPr>
              <a:t>počinju</a:t>
            </a:r>
            <a:r>
              <a:rPr lang="en-US" sz="2000" dirty="0">
                <a:solidFill>
                  <a:schemeClr val="tx1">
                    <a:lumMod val="75000"/>
                    <a:lumOff val="25000"/>
                  </a:schemeClr>
                </a:solidFill>
              </a:rPr>
              <a:t> </a:t>
            </a:r>
            <a:r>
              <a:rPr lang="en-US" sz="2000" dirty="0" err="1">
                <a:solidFill>
                  <a:schemeClr val="tx1">
                    <a:lumMod val="75000"/>
                    <a:lumOff val="25000"/>
                  </a:schemeClr>
                </a:solidFill>
              </a:rPr>
              <a:t>sa</a:t>
            </a:r>
            <a:r>
              <a:rPr lang="en-US" sz="2000" dirty="0">
                <a:solidFill>
                  <a:schemeClr val="tx1">
                    <a:lumMod val="75000"/>
                    <a:lumOff val="25000"/>
                  </a:schemeClr>
                </a:solidFill>
              </a:rPr>
              <a:t> „</a:t>
            </a:r>
            <a:r>
              <a:rPr lang="en-US" sz="2000" dirty="0" err="1">
                <a:solidFill>
                  <a:schemeClr val="tx1">
                    <a:lumMod val="75000"/>
                    <a:lumOff val="25000"/>
                  </a:schemeClr>
                </a:solidFill>
              </a:rPr>
              <a:t>moram</a:t>
            </a:r>
            <a:r>
              <a:rPr lang="en-US" sz="2000" dirty="0">
                <a:solidFill>
                  <a:schemeClr val="tx1">
                    <a:lumMod val="75000"/>
                    <a:lumOff val="25000"/>
                  </a:schemeClr>
                </a:solidFill>
              </a:rPr>
              <a:t>“, „</a:t>
            </a:r>
            <a:r>
              <a:rPr lang="en-US" sz="2000" dirty="0" err="1">
                <a:solidFill>
                  <a:schemeClr val="tx1">
                    <a:lumMod val="75000"/>
                    <a:lumOff val="25000"/>
                  </a:schemeClr>
                </a:solidFill>
              </a:rPr>
              <a:t>trebalo</a:t>
            </a:r>
            <a:r>
              <a:rPr lang="en-US" sz="2000" dirty="0">
                <a:solidFill>
                  <a:schemeClr val="tx1">
                    <a:lumMod val="75000"/>
                    <a:lumOff val="25000"/>
                  </a:schemeClr>
                </a:solidFill>
              </a:rPr>
              <a:t> bi da...“, „ne </a:t>
            </a:r>
            <a:r>
              <a:rPr lang="en-US" sz="2000" dirty="0" err="1">
                <a:solidFill>
                  <a:schemeClr val="tx1">
                    <a:lumMod val="75000"/>
                    <a:lumOff val="25000"/>
                  </a:schemeClr>
                </a:solidFill>
              </a:rPr>
              <a:t>smem</a:t>
            </a:r>
            <a:r>
              <a:rPr lang="en-US" sz="2000" dirty="0">
                <a:solidFill>
                  <a:schemeClr val="tx1">
                    <a:lumMod val="75000"/>
                    <a:lumOff val="25000"/>
                  </a:schemeClr>
                </a:solidFill>
              </a:rPr>
              <a:t>“, „</a:t>
            </a:r>
            <a:r>
              <a:rPr lang="en-US" sz="2000" dirty="0" err="1">
                <a:solidFill>
                  <a:schemeClr val="tx1">
                    <a:lumMod val="75000"/>
                    <a:lumOff val="25000"/>
                  </a:schemeClr>
                </a:solidFill>
              </a:rPr>
              <a:t>nikako</a:t>
            </a:r>
            <a:r>
              <a:rPr lang="en-US" sz="2000" dirty="0">
                <a:solidFill>
                  <a:schemeClr val="tx1">
                    <a:lumMod val="75000"/>
                    <a:lumOff val="25000"/>
                  </a:schemeClr>
                </a:solidFill>
              </a:rPr>
              <a:t> da“, „red je da...“.</a:t>
            </a:r>
            <a:br>
              <a:rPr lang="en-US" sz="2000" dirty="0">
                <a:solidFill>
                  <a:schemeClr val="tx1">
                    <a:lumMod val="75000"/>
                    <a:lumOff val="25000"/>
                  </a:schemeClr>
                </a:solidFill>
              </a:rPr>
            </a:br>
            <a:r>
              <a:rPr lang="en-US" sz="2000" dirty="0">
                <a:solidFill>
                  <a:schemeClr val="tx1">
                    <a:lumMod val="75000"/>
                    <a:lumOff val="25000"/>
                  </a:schemeClr>
                </a:solidFill>
              </a:rPr>
              <a:t/>
            </a:r>
            <a:br>
              <a:rPr lang="en-US" sz="2000" dirty="0">
                <a:solidFill>
                  <a:schemeClr val="tx1">
                    <a:lumMod val="75000"/>
                    <a:lumOff val="25000"/>
                  </a:schemeClr>
                </a:solidFill>
              </a:rPr>
            </a:br>
            <a:r>
              <a:rPr lang="en-US" sz="2000" dirty="0" err="1">
                <a:solidFill>
                  <a:schemeClr val="tx1">
                    <a:lumMod val="75000"/>
                    <a:lumOff val="25000"/>
                  </a:schemeClr>
                </a:solidFill>
              </a:rPr>
              <a:t>Zadatak</a:t>
            </a:r>
            <a:r>
              <a:rPr lang="en-US" sz="2000" dirty="0">
                <a:solidFill>
                  <a:schemeClr val="tx1">
                    <a:lumMod val="75000"/>
                    <a:lumOff val="25000"/>
                  </a:schemeClr>
                </a:solidFill>
              </a:rPr>
              <a:t> </a:t>
            </a:r>
            <a:r>
              <a:rPr lang="en-US" sz="2000" dirty="0" err="1">
                <a:solidFill>
                  <a:schemeClr val="tx1">
                    <a:lumMod val="75000"/>
                    <a:lumOff val="25000"/>
                  </a:schemeClr>
                </a:solidFill>
              </a:rPr>
              <a:t>partnera</a:t>
            </a:r>
            <a:r>
              <a:rPr lang="en-US" sz="2000" dirty="0">
                <a:solidFill>
                  <a:schemeClr val="tx1">
                    <a:lumMod val="75000"/>
                    <a:lumOff val="25000"/>
                  </a:schemeClr>
                </a:solidFill>
              </a:rPr>
              <a:t> u </a:t>
            </a:r>
            <a:r>
              <a:rPr lang="en-US" sz="2000" dirty="0" err="1">
                <a:solidFill>
                  <a:schemeClr val="tx1">
                    <a:lumMod val="75000"/>
                    <a:lumOff val="25000"/>
                  </a:schemeClr>
                </a:solidFill>
              </a:rPr>
              <a:t>vežbi</a:t>
            </a:r>
            <a:r>
              <a:rPr lang="en-US" sz="2000" dirty="0">
                <a:solidFill>
                  <a:schemeClr val="tx1">
                    <a:lumMod val="75000"/>
                    <a:lumOff val="25000"/>
                  </a:schemeClr>
                </a:solidFill>
              </a:rPr>
              <a:t> je da :</a:t>
            </a:r>
            <a:br>
              <a:rPr lang="en-US" sz="2000" dirty="0">
                <a:solidFill>
                  <a:schemeClr val="tx1">
                    <a:lumMod val="75000"/>
                    <a:lumOff val="25000"/>
                  </a:schemeClr>
                </a:solidFill>
              </a:rPr>
            </a:br>
            <a:r>
              <a:rPr lang="en-US" sz="2000" dirty="0">
                <a:solidFill>
                  <a:schemeClr val="tx1">
                    <a:lumMod val="75000"/>
                    <a:lumOff val="25000"/>
                  </a:schemeClr>
                </a:solidFill>
              </a:rPr>
              <a:t>*</a:t>
            </a:r>
            <a:r>
              <a:rPr lang="en-US" sz="2000" dirty="0" err="1">
                <a:solidFill>
                  <a:schemeClr val="tx1">
                    <a:lumMod val="75000"/>
                    <a:lumOff val="25000"/>
                  </a:schemeClr>
                </a:solidFill>
              </a:rPr>
              <a:t>Zapiše</a:t>
            </a:r>
            <a:r>
              <a:rPr lang="en-US" sz="2000" dirty="0">
                <a:solidFill>
                  <a:schemeClr val="tx1">
                    <a:lumMod val="75000"/>
                    <a:lumOff val="25000"/>
                  </a:schemeClr>
                </a:solidFill>
              </a:rPr>
              <a:t> </a:t>
            </a:r>
            <a:r>
              <a:rPr lang="en-US" sz="2000" dirty="0" err="1">
                <a:solidFill>
                  <a:schemeClr val="tx1">
                    <a:lumMod val="75000"/>
                    <a:lumOff val="25000"/>
                  </a:schemeClr>
                </a:solidFill>
              </a:rPr>
              <a:t>i</a:t>
            </a:r>
            <a:r>
              <a:rPr lang="en-US" sz="2000" dirty="0">
                <a:solidFill>
                  <a:schemeClr val="tx1">
                    <a:lumMod val="75000"/>
                    <a:lumOff val="25000"/>
                  </a:schemeClr>
                </a:solidFill>
              </a:rPr>
              <a:t> </a:t>
            </a:r>
            <a:r>
              <a:rPr lang="en-US" sz="2000" dirty="0" err="1">
                <a:solidFill>
                  <a:schemeClr val="tx1">
                    <a:lumMod val="75000"/>
                    <a:lumOff val="25000"/>
                  </a:schemeClr>
                </a:solidFill>
              </a:rPr>
              <a:t>pročita</a:t>
            </a:r>
            <a:r>
              <a:rPr lang="en-US" sz="2000" dirty="0">
                <a:solidFill>
                  <a:schemeClr val="tx1">
                    <a:lumMod val="75000"/>
                    <a:lumOff val="25000"/>
                  </a:schemeClr>
                </a:solidFill>
              </a:rPr>
              <a:t> </a:t>
            </a:r>
            <a:r>
              <a:rPr lang="en-US" sz="2000" dirty="0" err="1">
                <a:solidFill>
                  <a:schemeClr val="tx1">
                    <a:lumMod val="75000"/>
                    <a:lumOff val="25000"/>
                  </a:schemeClr>
                </a:solidFill>
              </a:rPr>
              <a:t>ono</a:t>
            </a:r>
            <a:r>
              <a:rPr lang="en-US" sz="2000" dirty="0">
                <a:solidFill>
                  <a:schemeClr val="tx1">
                    <a:lumMod val="75000"/>
                    <a:lumOff val="25000"/>
                  </a:schemeClr>
                </a:solidFill>
              </a:rPr>
              <a:t> </a:t>
            </a:r>
            <a:r>
              <a:rPr lang="en-US" sz="2000" dirty="0" err="1">
                <a:solidFill>
                  <a:schemeClr val="tx1">
                    <a:lumMod val="75000"/>
                    <a:lumOff val="25000"/>
                  </a:schemeClr>
                </a:solidFill>
              </a:rPr>
              <a:t>što</a:t>
            </a:r>
            <a:r>
              <a:rPr lang="en-US" sz="2000" dirty="0">
                <a:solidFill>
                  <a:schemeClr val="tx1">
                    <a:lumMod val="75000"/>
                    <a:lumOff val="25000"/>
                  </a:schemeClr>
                </a:solidFill>
              </a:rPr>
              <a:t> </a:t>
            </a:r>
            <a:r>
              <a:rPr lang="en-US" sz="2000" dirty="0" err="1">
                <a:solidFill>
                  <a:schemeClr val="tx1">
                    <a:lumMod val="75000"/>
                    <a:lumOff val="25000"/>
                  </a:schemeClr>
                </a:solidFill>
              </a:rPr>
              <a:t>ste</a:t>
            </a:r>
            <a:r>
              <a:rPr lang="en-US" sz="2000" dirty="0">
                <a:solidFill>
                  <a:schemeClr val="tx1">
                    <a:lumMod val="75000"/>
                    <a:lumOff val="25000"/>
                  </a:schemeClr>
                </a:solidFill>
              </a:rPr>
              <a:t> </a:t>
            </a:r>
            <a:r>
              <a:rPr lang="en-US" sz="2000" dirty="0" err="1">
                <a:solidFill>
                  <a:schemeClr val="tx1">
                    <a:lumMod val="75000"/>
                    <a:lumOff val="25000"/>
                  </a:schemeClr>
                </a:solidFill>
              </a:rPr>
              <a:t>izgovorili</a:t>
            </a:r>
            <a:r>
              <a:rPr lang="en-US" sz="2000" dirty="0">
                <a:solidFill>
                  <a:schemeClr val="tx1">
                    <a:lumMod val="75000"/>
                    <a:lumOff val="25000"/>
                  </a:schemeClr>
                </a:solidFill>
              </a:rPr>
              <a:t/>
            </a:r>
            <a:br>
              <a:rPr lang="en-US" sz="2000" dirty="0">
                <a:solidFill>
                  <a:schemeClr val="tx1">
                    <a:lumMod val="75000"/>
                    <a:lumOff val="25000"/>
                  </a:schemeClr>
                </a:solidFill>
              </a:rPr>
            </a:br>
            <a:r>
              <a:rPr lang="en-US" sz="2000" dirty="0">
                <a:solidFill>
                  <a:schemeClr val="tx1">
                    <a:lumMod val="75000"/>
                    <a:lumOff val="25000"/>
                  </a:schemeClr>
                </a:solidFill>
              </a:rPr>
              <a:t>*</a:t>
            </a:r>
            <a:r>
              <a:rPr lang="en-US" sz="2000" dirty="0" err="1">
                <a:solidFill>
                  <a:schemeClr val="tx1">
                    <a:lumMod val="75000"/>
                    <a:lumOff val="25000"/>
                  </a:schemeClr>
                </a:solidFill>
              </a:rPr>
              <a:t>Obeleži</a:t>
            </a:r>
            <a:r>
              <a:rPr lang="en-US" sz="2000" dirty="0">
                <a:solidFill>
                  <a:schemeClr val="tx1">
                    <a:lumMod val="75000"/>
                    <a:lumOff val="25000"/>
                  </a:schemeClr>
                </a:solidFill>
              </a:rPr>
              <a:t> </a:t>
            </a:r>
            <a:r>
              <a:rPr lang="en-US" sz="2000" dirty="0" err="1">
                <a:solidFill>
                  <a:schemeClr val="tx1">
                    <a:lumMod val="75000"/>
                    <a:lumOff val="25000"/>
                  </a:schemeClr>
                </a:solidFill>
              </a:rPr>
              <a:t>reči</a:t>
            </a:r>
            <a:r>
              <a:rPr lang="en-US" sz="2000" dirty="0">
                <a:solidFill>
                  <a:schemeClr val="tx1">
                    <a:lumMod val="75000"/>
                    <a:lumOff val="25000"/>
                  </a:schemeClr>
                </a:solidFill>
              </a:rPr>
              <a:t> </a:t>
            </a:r>
            <a:r>
              <a:rPr lang="en-US" sz="2000" dirty="0" err="1">
                <a:solidFill>
                  <a:schemeClr val="tx1">
                    <a:lumMod val="75000"/>
                    <a:lumOff val="25000"/>
                  </a:schemeClr>
                </a:solidFill>
              </a:rPr>
              <a:t>koje</a:t>
            </a:r>
            <a:r>
              <a:rPr lang="en-US" sz="2000" dirty="0">
                <a:solidFill>
                  <a:schemeClr val="tx1">
                    <a:lumMod val="75000"/>
                    <a:lumOff val="25000"/>
                  </a:schemeClr>
                </a:solidFill>
              </a:rPr>
              <a:t> </a:t>
            </a:r>
            <a:r>
              <a:rPr lang="en-US" sz="2000" dirty="0" err="1">
                <a:solidFill>
                  <a:schemeClr val="tx1">
                    <a:lumMod val="75000"/>
                    <a:lumOff val="25000"/>
                  </a:schemeClr>
                </a:solidFill>
              </a:rPr>
              <a:t>smatra</a:t>
            </a:r>
            <a:r>
              <a:rPr lang="en-US" sz="2000" dirty="0">
                <a:solidFill>
                  <a:schemeClr val="tx1">
                    <a:lumMod val="75000"/>
                    <a:lumOff val="25000"/>
                  </a:schemeClr>
                </a:solidFill>
              </a:rPr>
              <a:t> </a:t>
            </a:r>
            <a:r>
              <a:rPr lang="en-US" sz="2000" dirty="0" err="1">
                <a:solidFill>
                  <a:schemeClr val="tx1">
                    <a:lumMod val="75000"/>
                    <a:lumOff val="25000"/>
                  </a:schemeClr>
                </a:solidFill>
              </a:rPr>
              <a:t>ključnim</a:t>
            </a:r>
            <a:r>
              <a:rPr lang="en-US" sz="2000" dirty="0">
                <a:solidFill>
                  <a:schemeClr val="tx1">
                    <a:lumMod val="75000"/>
                    <a:lumOff val="25000"/>
                  </a:schemeClr>
                </a:solidFill>
              </a:rPr>
              <a:t/>
            </a:r>
            <a:br>
              <a:rPr lang="en-US" sz="2000" dirty="0">
                <a:solidFill>
                  <a:schemeClr val="tx1">
                    <a:lumMod val="75000"/>
                    <a:lumOff val="25000"/>
                  </a:schemeClr>
                </a:solidFill>
              </a:rPr>
            </a:br>
            <a:r>
              <a:rPr lang="en-US" sz="2000" dirty="0">
                <a:solidFill>
                  <a:schemeClr val="tx1">
                    <a:lumMod val="75000"/>
                    <a:lumOff val="25000"/>
                  </a:schemeClr>
                </a:solidFill>
              </a:rPr>
              <a:t>*</a:t>
            </a:r>
            <a:r>
              <a:rPr lang="en-US" sz="2000" dirty="0" err="1">
                <a:solidFill>
                  <a:schemeClr val="tx1">
                    <a:lumMod val="75000"/>
                    <a:lumOff val="25000"/>
                  </a:schemeClr>
                </a:solidFill>
              </a:rPr>
              <a:t>Postavi</a:t>
            </a:r>
            <a:r>
              <a:rPr lang="en-US" sz="2000" dirty="0">
                <a:solidFill>
                  <a:schemeClr val="tx1">
                    <a:lumMod val="75000"/>
                    <a:lumOff val="25000"/>
                  </a:schemeClr>
                </a:solidFill>
              </a:rPr>
              <a:t> </a:t>
            </a:r>
            <a:r>
              <a:rPr lang="en-US" sz="2000" dirty="0" err="1">
                <a:solidFill>
                  <a:schemeClr val="tx1">
                    <a:lumMod val="75000"/>
                    <a:lumOff val="25000"/>
                  </a:schemeClr>
                </a:solidFill>
              </a:rPr>
              <a:t>vam</a:t>
            </a:r>
            <a:r>
              <a:rPr lang="en-US" sz="2000" dirty="0">
                <a:solidFill>
                  <a:schemeClr val="tx1">
                    <a:lumMod val="75000"/>
                    <a:lumOff val="25000"/>
                  </a:schemeClr>
                </a:solidFill>
              </a:rPr>
              <a:t> meta model </a:t>
            </a:r>
            <a:r>
              <a:rPr lang="en-US" sz="2000" dirty="0" err="1">
                <a:solidFill>
                  <a:schemeClr val="tx1">
                    <a:lumMod val="75000"/>
                    <a:lumOff val="25000"/>
                  </a:schemeClr>
                </a:solidFill>
              </a:rPr>
              <a:t>pitanja</a:t>
            </a:r>
            <a:r>
              <a:rPr lang="en-US" sz="2000" dirty="0">
                <a:solidFill>
                  <a:schemeClr val="tx1">
                    <a:lumMod val="75000"/>
                    <a:lumOff val="25000"/>
                  </a:schemeClr>
                </a:solidFill>
              </a:rPr>
              <a:t> </a:t>
            </a:r>
            <a:r>
              <a:rPr lang="en-US" sz="2000" dirty="0" err="1">
                <a:solidFill>
                  <a:schemeClr val="tx1">
                    <a:lumMod val="75000"/>
                    <a:lumOff val="25000"/>
                  </a:schemeClr>
                </a:solidFill>
              </a:rPr>
              <a:t>za</a:t>
            </a:r>
            <a:r>
              <a:rPr lang="en-US" sz="2000" dirty="0">
                <a:solidFill>
                  <a:schemeClr val="tx1">
                    <a:lumMod val="75000"/>
                    <a:lumOff val="25000"/>
                  </a:schemeClr>
                </a:solidFill>
              </a:rPr>
              <a:t> </a:t>
            </a:r>
            <a:r>
              <a:rPr lang="en-US" sz="2000" dirty="0" err="1">
                <a:solidFill>
                  <a:schemeClr val="tx1">
                    <a:lumMod val="75000"/>
                    <a:lumOff val="25000"/>
                  </a:schemeClr>
                </a:solidFill>
              </a:rPr>
              <a:t>svaku</a:t>
            </a:r>
            <a:r>
              <a:rPr lang="en-US" sz="2000" dirty="0">
                <a:solidFill>
                  <a:schemeClr val="tx1">
                    <a:lumMod val="75000"/>
                    <a:lumOff val="25000"/>
                  </a:schemeClr>
                </a:solidFill>
              </a:rPr>
              <a:t> od </a:t>
            </a:r>
            <a:r>
              <a:rPr lang="en-US" sz="2000" dirty="0" err="1">
                <a:solidFill>
                  <a:schemeClr val="tx1">
                    <a:lumMod val="75000"/>
                    <a:lumOff val="25000"/>
                  </a:schemeClr>
                </a:solidFill>
              </a:rPr>
              <a:t>njih</a:t>
            </a:r>
            <a:r>
              <a:rPr lang="en-US" sz="2000" dirty="0">
                <a:solidFill>
                  <a:schemeClr val="tx1">
                    <a:lumMod val="75000"/>
                    <a:lumOff val="25000"/>
                  </a:schemeClr>
                </a:solidFill>
              </a:rPr>
              <a:t>.</a:t>
            </a:r>
            <a:endParaRPr sz="2000" dirty="0">
              <a:solidFill>
                <a:schemeClr val="tx1">
                  <a:lumMod val="75000"/>
                  <a:lumOff val="25000"/>
                </a:schemeClr>
              </a:solidFill>
            </a:endParaRPr>
          </a:p>
        </p:txBody>
      </p:sp>
      <p:sp>
        <p:nvSpPr>
          <p:cNvPr id="152" name="Google Shape;152;p10"/>
          <p:cNvSpPr txBox="1">
            <a:spLocks noGrp="1"/>
          </p:cNvSpPr>
          <p:nvPr>
            <p:ph type="body" idx="1"/>
          </p:nvPr>
        </p:nvSpPr>
        <p:spPr>
          <a:xfrm>
            <a:off x="4045789" y="4499814"/>
            <a:ext cx="4443682" cy="165384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3F3F3F"/>
              </a:buClr>
              <a:buSzPts val="1800"/>
              <a:buNone/>
            </a:pPr>
            <a:r>
              <a:rPr lang="en-US" sz="1800" dirty="0" err="1">
                <a:solidFill>
                  <a:schemeClr val="tx1">
                    <a:lumMod val="75000"/>
                    <a:lumOff val="25000"/>
                  </a:schemeClr>
                </a:solidFill>
              </a:rPr>
              <a:t>Zapamti</a:t>
            </a:r>
            <a:r>
              <a:rPr lang="en-US" sz="1800" dirty="0">
                <a:solidFill>
                  <a:schemeClr val="tx1">
                    <a:lumMod val="75000"/>
                    <a:lumOff val="25000"/>
                  </a:schemeClr>
                </a:solidFill>
              </a:rPr>
              <a:t>, </a:t>
            </a:r>
            <a:r>
              <a:rPr lang="en-US" sz="1800" dirty="0" err="1">
                <a:solidFill>
                  <a:schemeClr val="tx1">
                    <a:lumMod val="75000"/>
                    <a:lumOff val="25000"/>
                  </a:schemeClr>
                </a:solidFill>
              </a:rPr>
              <a:t>kada</a:t>
            </a:r>
            <a:r>
              <a:rPr lang="en-US" sz="1800" dirty="0">
                <a:solidFill>
                  <a:schemeClr val="tx1">
                    <a:lumMod val="75000"/>
                    <a:lumOff val="25000"/>
                  </a:schemeClr>
                </a:solidFill>
              </a:rPr>
              <a:t> </a:t>
            </a:r>
            <a:r>
              <a:rPr lang="en-US" sz="1800" dirty="0" err="1">
                <a:solidFill>
                  <a:schemeClr val="tx1">
                    <a:lumMod val="75000"/>
                    <a:lumOff val="25000"/>
                  </a:schemeClr>
                </a:solidFill>
              </a:rPr>
              <a:t>koristiš</a:t>
            </a:r>
            <a:r>
              <a:rPr lang="en-US" sz="1800" dirty="0">
                <a:solidFill>
                  <a:schemeClr val="tx1">
                    <a:lumMod val="75000"/>
                    <a:lumOff val="25000"/>
                  </a:schemeClr>
                </a:solidFill>
              </a:rPr>
              <a:t> meta model:</a:t>
            </a:r>
            <a:endParaRPr dirty="0">
              <a:solidFill>
                <a:schemeClr val="tx1">
                  <a:lumMod val="75000"/>
                  <a:lumOff val="25000"/>
                </a:schemeClr>
              </a:solidFill>
            </a:endParaRPr>
          </a:p>
          <a:p>
            <a:pPr marL="228600" lvl="0" indent="-228600" algn="l" rtl="0">
              <a:lnSpc>
                <a:spcPct val="90000"/>
              </a:lnSpc>
              <a:spcBef>
                <a:spcPts val="1000"/>
              </a:spcBef>
              <a:spcAft>
                <a:spcPts val="0"/>
              </a:spcAft>
              <a:buClr>
                <a:srgbClr val="3F3F3F"/>
              </a:buClr>
              <a:buSzPts val="1800"/>
              <a:buChar char="•"/>
            </a:pPr>
            <a:r>
              <a:rPr lang="en-US" sz="1800" dirty="0">
                <a:solidFill>
                  <a:schemeClr val="tx1">
                    <a:lumMod val="75000"/>
                    <a:lumOff val="25000"/>
                  </a:schemeClr>
                </a:solidFill>
              </a:rPr>
              <a:t>Budi </a:t>
            </a:r>
            <a:r>
              <a:rPr lang="en-US" sz="1800" dirty="0" err="1">
                <a:solidFill>
                  <a:schemeClr val="tx1">
                    <a:lumMod val="75000"/>
                    <a:lumOff val="25000"/>
                  </a:schemeClr>
                </a:solidFill>
              </a:rPr>
              <a:t>nežan</a:t>
            </a:r>
            <a:r>
              <a:rPr lang="en-US" sz="1800" dirty="0">
                <a:solidFill>
                  <a:schemeClr val="tx1">
                    <a:lumMod val="75000"/>
                    <a:lumOff val="25000"/>
                  </a:schemeClr>
                </a:solidFill>
              </a:rPr>
              <a:t>/a</a:t>
            </a:r>
            <a:endParaRPr dirty="0">
              <a:solidFill>
                <a:schemeClr val="tx1">
                  <a:lumMod val="75000"/>
                  <a:lumOff val="25000"/>
                </a:schemeClr>
              </a:solidFill>
            </a:endParaRPr>
          </a:p>
          <a:p>
            <a:pPr marL="228600" lvl="0" indent="-228600" algn="l" rtl="0">
              <a:lnSpc>
                <a:spcPct val="90000"/>
              </a:lnSpc>
              <a:spcBef>
                <a:spcPts val="1000"/>
              </a:spcBef>
              <a:spcAft>
                <a:spcPts val="0"/>
              </a:spcAft>
              <a:buClr>
                <a:srgbClr val="3F3F3F"/>
              </a:buClr>
              <a:buSzPts val="1800"/>
              <a:buChar char="•"/>
            </a:pPr>
            <a:r>
              <a:rPr lang="en-US" sz="1800" dirty="0" err="1">
                <a:solidFill>
                  <a:schemeClr val="tx1">
                    <a:lumMod val="75000"/>
                    <a:lumOff val="25000"/>
                  </a:schemeClr>
                </a:solidFill>
              </a:rPr>
              <a:t>Udji</a:t>
            </a:r>
            <a:r>
              <a:rPr lang="en-US" sz="1800" dirty="0">
                <a:solidFill>
                  <a:schemeClr val="tx1">
                    <a:lumMod val="75000"/>
                    <a:lumOff val="25000"/>
                  </a:schemeClr>
                </a:solidFill>
              </a:rPr>
              <a:t> u </a:t>
            </a:r>
            <a:r>
              <a:rPr lang="en-US" sz="1800" dirty="0" err="1">
                <a:solidFill>
                  <a:schemeClr val="tx1">
                    <a:lumMod val="75000"/>
                    <a:lumOff val="25000"/>
                  </a:schemeClr>
                </a:solidFill>
              </a:rPr>
              <a:t>raport</a:t>
            </a:r>
            <a:endParaRPr dirty="0">
              <a:solidFill>
                <a:schemeClr val="tx1">
                  <a:lumMod val="75000"/>
                  <a:lumOff val="25000"/>
                </a:schemeClr>
              </a:solidFill>
            </a:endParaRPr>
          </a:p>
          <a:p>
            <a:pPr marL="228600" lvl="0" indent="-228600" algn="l" rtl="0">
              <a:lnSpc>
                <a:spcPct val="90000"/>
              </a:lnSpc>
              <a:spcBef>
                <a:spcPts val="1000"/>
              </a:spcBef>
              <a:spcAft>
                <a:spcPts val="0"/>
              </a:spcAft>
              <a:buClr>
                <a:srgbClr val="3F3F3F"/>
              </a:buClr>
              <a:buSzPts val="1800"/>
              <a:buChar char="•"/>
            </a:pPr>
            <a:r>
              <a:rPr lang="en-US" sz="1800" dirty="0" err="1">
                <a:solidFill>
                  <a:schemeClr val="tx1">
                    <a:lumMod val="75000"/>
                    <a:lumOff val="25000"/>
                  </a:schemeClr>
                </a:solidFill>
              </a:rPr>
              <a:t>Pogodi</a:t>
            </a:r>
            <a:r>
              <a:rPr lang="en-US" sz="1800" dirty="0">
                <a:solidFill>
                  <a:schemeClr val="tx1">
                    <a:lumMod val="75000"/>
                    <a:lumOff val="25000"/>
                  </a:schemeClr>
                </a:solidFill>
              </a:rPr>
              <a:t> </a:t>
            </a:r>
            <a:r>
              <a:rPr lang="en-US" sz="1800" dirty="0" err="1">
                <a:solidFill>
                  <a:schemeClr val="tx1">
                    <a:lumMod val="75000"/>
                    <a:lumOff val="25000"/>
                  </a:schemeClr>
                </a:solidFill>
              </a:rPr>
              <a:t>mapu</a:t>
            </a:r>
            <a:endParaRPr dirty="0">
              <a:solidFill>
                <a:schemeClr val="tx1">
                  <a:lumMod val="75000"/>
                  <a:lumOff val="25000"/>
                </a:schemeClr>
              </a:solidFill>
            </a:endParaRPr>
          </a:p>
          <a:p>
            <a:pPr marL="0" lvl="0" indent="0" algn="l" rtl="0">
              <a:lnSpc>
                <a:spcPct val="90000"/>
              </a:lnSpc>
              <a:spcBef>
                <a:spcPts val="1000"/>
              </a:spcBef>
              <a:spcAft>
                <a:spcPts val="0"/>
              </a:spcAft>
              <a:buClr>
                <a:schemeClr val="dk1"/>
              </a:buClr>
              <a:buSzPts val="1800"/>
              <a:buNone/>
            </a:pPr>
            <a:endParaRPr sz="1800" dirty="0">
              <a:solidFill>
                <a:schemeClr val="tx1">
                  <a:lumMod val="75000"/>
                  <a:lumOff val="25000"/>
                </a:schemeClr>
              </a:solidFill>
            </a:endParaRPr>
          </a:p>
        </p:txBody>
      </p:sp>
      <p:sp>
        <p:nvSpPr>
          <p:cNvPr id="153" name="Google Shape;153;p10"/>
          <p:cNvSpPr txBox="1"/>
          <p:nvPr/>
        </p:nvSpPr>
        <p:spPr>
          <a:xfrm>
            <a:off x="513631" y="362251"/>
            <a:ext cx="78867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F2802C"/>
              </a:buClr>
              <a:buSzPts val="2800"/>
              <a:buFont typeface="Calibri"/>
              <a:buNone/>
            </a:pPr>
            <a:r>
              <a:rPr lang="en-US" sz="2800" b="1">
                <a:solidFill>
                  <a:srgbClr val="F2802C"/>
                </a:solidFill>
                <a:latin typeface="Calibri"/>
                <a:ea typeface="Calibri"/>
                <a:cs typeface="Calibri"/>
                <a:sym typeface="Calibri"/>
              </a:rPr>
              <a:t>Vežba:</a:t>
            </a:r>
            <a:endParaRPr sz="2800" b="1">
              <a:solidFill>
                <a:srgbClr val="F2802C"/>
              </a:solidFill>
              <a:latin typeface="Calibri"/>
              <a:ea typeface="Calibri"/>
              <a:cs typeface="Calibri"/>
              <a:sym typeface="Calibri"/>
            </a:endParaRPr>
          </a:p>
        </p:txBody>
      </p:sp>
    </p:spTree>
    <p:extLst>
      <p:ext uri="{BB962C8B-B14F-4D97-AF65-F5344CB8AC3E}">
        <p14:creationId xmlns:p14="http://schemas.microsoft.com/office/powerpoint/2010/main" val="119722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2802C"/>
              </a:buClr>
              <a:buSzPts val="4400"/>
              <a:buFont typeface="Calibri"/>
              <a:buNone/>
            </a:pPr>
            <a:r>
              <a:rPr lang="en-US" b="1" dirty="0">
                <a:solidFill>
                  <a:schemeClr val="accent5">
                    <a:lumMod val="50000"/>
                  </a:schemeClr>
                </a:solidFill>
              </a:rPr>
              <a:t>Meta model je </a:t>
            </a:r>
            <a:r>
              <a:rPr lang="en-US" b="1" dirty="0" err="1">
                <a:solidFill>
                  <a:schemeClr val="accent5">
                    <a:lumMod val="50000"/>
                  </a:schemeClr>
                </a:solidFill>
              </a:rPr>
              <a:t>nastao</a:t>
            </a:r>
            <a:r>
              <a:rPr lang="en-US" b="1" dirty="0">
                <a:solidFill>
                  <a:schemeClr val="accent5">
                    <a:lumMod val="50000"/>
                  </a:schemeClr>
                </a:solidFill>
              </a:rPr>
              <a:t> </a:t>
            </a:r>
            <a:r>
              <a:rPr lang="en-US" b="1" dirty="0" err="1">
                <a:solidFill>
                  <a:schemeClr val="accent5">
                    <a:lumMod val="50000"/>
                  </a:schemeClr>
                </a:solidFill>
              </a:rPr>
              <a:t>kao</a:t>
            </a:r>
            <a:r>
              <a:rPr lang="en-US" b="1" dirty="0">
                <a:solidFill>
                  <a:schemeClr val="accent5">
                    <a:lumMod val="50000"/>
                  </a:schemeClr>
                </a:solidFill>
              </a:rPr>
              <a:t>:</a:t>
            </a:r>
            <a:endParaRPr b="1" dirty="0">
              <a:solidFill>
                <a:schemeClr val="accent5">
                  <a:lumMod val="50000"/>
                </a:schemeClr>
              </a:solidFill>
            </a:endParaRPr>
          </a:p>
        </p:txBody>
      </p:sp>
      <p:sp>
        <p:nvSpPr>
          <p:cNvPr id="124" name="Google Shape;124;p6"/>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3F3F3F"/>
              </a:buClr>
              <a:buSzPts val="2800"/>
              <a:buChar char="•"/>
            </a:pPr>
            <a:r>
              <a:rPr lang="en-US" dirty="0" err="1">
                <a:solidFill>
                  <a:schemeClr val="tx1">
                    <a:lumMod val="75000"/>
                    <a:lumOff val="25000"/>
                  </a:schemeClr>
                </a:solidFill>
              </a:rPr>
              <a:t>Pitanja</a:t>
            </a:r>
            <a:r>
              <a:rPr lang="en-US" dirty="0">
                <a:solidFill>
                  <a:schemeClr val="tx1">
                    <a:lumMod val="75000"/>
                    <a:lumOff val="25000"/>
                  </a:schemeClr>
                </a:solidFill>
              </a:rPr>
              <a:t> u </a:t>
            </a:r>
            <a:r>
              <a:rPr lang="en-US" dirty="0" err="1">
                <a:solidFill>
                  <a:schemeClr val="tx1">
                    <a:lumMod val="75000"/>
                    <a:lumOff val="25000"/>
                  </a:schemeClr>
                </a:solidFill>
              </a:rPr>
              <a:t>terapiji</a:t>
            </a:r>
            <a:endParaRPr dirty="0">
              <a:solidFill>
                <a:schemeClr val="tx1">
                  <a:lumMod val="75000"/>
                  <a:lumOff val="25000"/>
                </a:schemeClr>
              </a:solidFill>
            </a:endParaRPr>
          </a:p>
          <a:p>
            <a:pPr marL="228600" lvl="0" indent="-228600" algn="l" rtl="0">
              <a:lnSpc>
                <a:spcPct val="90000"/>
              </a:lnSpc>
              <a:spcBef>
                <a:spcPts val="1000"/>
              </a:spcBef>
              <a:spcAft>
                <a:spcPts val="0"/>
              </a:spcAft>
              <a:buClr>
                <a:srgbClr val="3F3F3F"/>
              </a:buClr>
              <a:buSzPts val="2800"/>
              <a:buChar char="•"/>
            </a:pPr>
            <a:r>
              <a:rPr lang="en-US" dirty="0" err="1">
                <a:solidFill>
                  <a:schemeClr val="tx1">
                    <a:lumMod val="75000"/>
                    <a:lumOff val="25000"/>
                  </a:schemeClr>
                </a:solidFill>
              </a:rPr>
              <a:t>Sagledavanje</a:t>
            </a:r>
            <a:r>
              <a:rPr lang="en-US" dirty="0">
                <a:solidFill>
                  <a:schemeClr val="tx1">
                    <a:lumMod val="75000"/>
                    <a:lumOff val="25000"/>
                  </a:schemeClr>
                </a:solidFill>
              </a:rPr>
              <a:t> </a:t>
            </a:r>
            <a:r>
              <a:rPr lang="en-US" dirty="0" err="1">
                <a:solidFill>
                  <a:schemeClr val="tx1">
                    <a:lumMod val="75000"/>
                    <a:lumOff val="25000"/>
                  </a:schemeClr>
                </a:solidFill>
              </a:rPr>
              <a:t>problema</a:t>
            </a:r>
            <a:endParaRPr dirty="0">
              <a:solidFill>
                <a:schemeClr val="tx1">
                  <a:lumMod val="75000"/>
                  <a:lumOff val="25000"/>
                </a:schemeClr>
              </a:solidFill>
            </a:endParaRPr>
          </a:p>
          <a:p>
            <a:pPr marL="228600" lvl="0" indent="-228600" algn="l" rtl="0">
              <a:lnSpc>
                <a:spcPct val="90000"/>
              </a:lnSpc>
              <a:spcBef>
                <a:spcPts val="1000"/>
              </a:spcBef>
              <a:spcAft>
                <a:spcPts val="0"/>
              </a:spcAft>
              <a:buClr>
                <a:srgbClr val="3F3F3F"/>
              </a:buClr>
              <a:buSzPts val="2800"/>
              <a:buChar char="•"/>
            </a:pPr>
            <a:r>
              <a:rPr lang="en-US" dirty="0" err="1">
                <a:solidFill>
                  <a:schemeClr val="tx1">
                    <a:lumMod val="75000"/>
                    <a:lumOff val="25000"/>
                  </a:schemeClr>
                </a:solidFill>
              </a:rPr>
              <a:t>Otkrivanje</a:t>
            </a:r>
            <a:r>
              <a:rPr lang="en-US" dirty="0">
                <a:solidFill>
                  <a:schemeClr val="tx1">
                    <a:lumMod val="75000"/>
                    <a:lumOff val="25000"/>
                  </a:schemeClr>
                </a:solidFill>
              </a:rPr>
              <a:t> „</a:t>
            </a:r>
            <a:r>
              <a:rPr lang="en-US" dirty="0" err="1">
                <a:solidFill>
                  <a:schemeClr val="tx1">
                    <a:lumMod val="75000"/>
                    <a:lumOff val="25000"/>
                  </a:schemeClr>
                </a:solidFill>
              </a:rPr>
              <a:t>modela</a:t>
            </a:r>
            <a:r>
              <a:rPr lang="en-US" dirty="0">
                <a:solidFill>
                  <a:schemeClr val="tx1">
                    <a:lumMod val="75000"/>
                    <a:lumOff val="25000"/>
                  </a:schemeClr>
                </a:solidFill>
              </a:rPr>
              <a:t> </a:t>
            </a:r>
            <a:r>
              <a:rPr lang="en-US" dirty="0" err="1">
                <a:solidFill>
                  <a:schemeClr val="tx1">
                    <a:lumMod val="75000"/>
                    <a:lumOff val="25000"/>
                  </a:schemeClr>
                </a:solidFill>
              </a:rPr>
              <a:t>razmišljanja</a:t>
            </a:r>
            <a:r>
              <a:rPr lang="en-US" dirty="0">
                <a:solidFill>
                  <a:schemeClr val="tx1">
                    <a:lumMod val="75000"/>
                    <a:lumOff val="25000"/>
                  </a:schemeClr>
                </a:solidFill>
              </a:rPr>
              <a:t>“</a:t>
            </a:r>
            <a:endParaRPr dirty="0">
              <a:solidFill>
                <a:schemeClr val="tx1">
                  <a:lumMod val="75000"/>
                  <a:lumOff val="25000"/>
                </a:schemeClr>
              </a:solidFill>
            </a:endParaRPr>
          </a:p>
        </p:txBody>
      </p:sp>
    </p:spTree>
    <p:extLst>
      <p:ext uri="{BB962C8B-B14F-4D97-AF65-F5344CB8AC3E}">
        <p14:creationId xmlns:p14="http://schemas.microsoft.com/office/powerpoint/2010/main" val="3001635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7"/>
          <p:cNvSpPr txBox="1">
            <a:spLocks noGrp="1"/>
          </p:cNvSpPr>
          <p:nvPr>
            <p:ph type="title"/>
          </p:nvPr>
        </p:nvSpPr>
        <p:spPr>
          <a:xfrm>
            <a:off x="628649" y="218575"/>
            <a:ext cx="8289719" cy="1325563"/>
          </a:xfrm>
          <a:prstGeom prst="rect">
            <a:avLst/>
          </a:prstGeom>
          <a:noFill/>
          <a:ln>
            <a:noFill/>
          </a:ln>
        </p:spPr>
        <p:txBody>
          <a:bodyPr spcFirstLastPara="1" wrap="square" lIns="91425" tIns="45700" rIns="91425" bIns="45700" anchor="ctr" anchorCtr="0">
            <a:normAutofit/>
          </a:bodyPr>
          <a:lstStyle/>
          <a:p>
            <a:pPr marL="0" lvl="0" indent="0" rtl="0">
              <a:lnSpc>
                <a:spcPct val="90000"/>
              </a:lnSpc>
              <a:spcBef>
                <a:spcPts val="0"/>
              </a:spcBef>
              <a:spcAft>
                <a:spcPts val="0"/>
              </a:spcAft>
              <a:buClr>
                <a:srgbClr val="F2802C"/>
              </a:buClr>
              <a:buSzPts val="4400"/>
              <a:buFont typeface="Calibri"/>
              <a:buNone/>
            </a:pPr>
            <a:r>
              <a:rPr lang="en-US" b="1" dirty="0">
                <a:solidFill>
                  <a:schemeClr val="accent5">
                    <a:lumMod val="50000"/>
                  </a:schemeClr>
                </a:solidFill>
              </a:rPr>
              <a:t>Meta model </a:t>
            </a:r>
            <a:r>
              <a:rPr lang="en-US" b="1" dirty="0" err="1">
                <a:solidFill>
                  <a:schemeClr val="accent5">
                    <a:lumMod val="50000"/>
                  </a:schemeClr>
                </a:solidFill>
              </a:rPr>
              <a:t>nam</a:t>
            </a:r>
            <a:r>
              <a:rPr lang="en-US" b="1" dirty="0">
                <a:solidFill>
                  <a:schemeClr val="accent5">
                    <a:lumMod val="50000"/>
                  </a:schemeClr>
                </a:solidFill>
              </a:rPr>
              <a:t> </a:t>
            </a:r>
            <a:r>
              <a:rPr lang="en-US" b="1" dirty="0" err="1">
                <a:solidFill>
                  <a:schemeClr val="accent5">
                    <a:lumMod val="50000"/>
                  </a:schemeClr>
                </a:solidFill>
              </a:rPr>
              <a:t>može</a:t>
            </a:r>
            <a:r>
              <a:rPr lang="en-US" b="1" dirty="0">
                <a:solidFill>
                  <a:schemeClr val="accent5">
                    <a:lumMod val="50000"/>
                  </a:schemeClr>
                </a:solidFill>
              </a:rPr>
              <a:t> </a:t>
            </a:r>
            <a:r>
              <a:rPr lang="en-US" b="1" dirty="0" err="1">
                <a:solidFill>
                  <a:schemeClr val="accent5">
                    <a:lumMod val="50000"/>
                  </a:schemeClr>
                </a:solidFill>
              </a:rPr>
              <a:t>biti</a:t>
            </a:r>
            <a:r>
              <a:rPr lang="en-US" b="1" dirty="0">
                <a:solidFill>
                  <a:schemeClr val="accent5">
                    <a:lumMod val="50000"/>
                  </a:schemeClr>
                </a:solidFill>
              </a:rPr>
              <a:t> </a:t>
            </a:r>
            <a:r>
              <a:rPr lang="en-US" b="1" dirty="0" err="1">
                <a:solidFill>
                  <a:schemeClr val="accent5">
                    <a:lumMod val="50000"/>
                  </a:schemeClr>
                </a:solidFill>
              </a:rPr>
              <a:t>korsitan</a:t>
            </a:r>
            <a:endParaRPr b="1" dirty="0">
              <a:solidFill>
                <a:schemeClr val="accent5">
                  <a:lumMod val="50000"/>
                </a:schemeClr>
              </a:solidFill>
            </a:endParaRPr>
          </a:p>
        </p:txBody>
      </p:sp>
      <p:sp>
        <p:nvSpPr>
          <p:cNvPr id="130" name="Google Shape;130;p7"/>
          <p:cNvSpPr txBox="1">
            <a:spLocks noGrp="1"/>
          </p:cNvSpPr>
          <p:nvPr>
            <p:ph type="body" idx="1"/>
          </p:nvPr>
        </p:nvSpPr>
        <p:spPr>
          <a:xfrm>
            <a:off x="628650" y="1825625"/>
            <a:ext cx="7886700" cy="237544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3F3F3F"/>
              </a:buClr>
              <a:buSzPts val="2800"/>
              <a:buChar char="•"/>
            </a:pPr>
            <a:r>
              <a:rPr lang="en-US">
                <a:solidFill>
                  <a:srgbClr val="3F3F3F"/>
                </a:solidFill>
              </a:rPr>
              <a:t>Prikupljanje informacija</a:t>
            </a:r>
            <a:endParaRPr/>
          </a:p>
          <a:p>
            <a:pPr marL="228600" lvl="0" indent="-228600" algn="l" rtl="0">
              <a:lnSpc>
                <a:spcPct val="90000"/>
              </a:lnSpc>
              <a:spcBef>
                <a:spcPts val="1000"/>
              </a:spcBef>
              <a:spcAft>
                <a:spcPts val="0"/>
              </a:spcAft>
              <a:buClr>
                <a:srgbClr val="3F3F3F"/>
              </a:buClr>
              <a:buSzPts val="2800"/>
              <a:buChar char="•"/>
            </a:pPr>
            <a:r>
              <a:rPr lang="en-US">
                <a:solidFill>
                  <a:srgbClr val="3F3F3F"/>
                </a:solidFill>
              </a:rPr>
              <a:t>Prepoznavanje ograničenja</a:t>
            </a:r>
            <a:endParaRPr/>
          </a:p>
          <a:p>
            <a:pPr marL="228600" lvl="0" indent="-228600" algn="l" rtl="0">
              <a:lnSpc>
                <a:spcPct val="90000"/>
              </a:lnSpc>
              <a:spcBef>
                <a:spcPts val="1000"/>
              </a:spcBef>
              <a:spcAft>
                <a:spcPts val="0"/>
              </a:spcAft>
              <a:buClr>
                <a:srgbClr val="3F3F3F"/>
              </a:buClr>
              <a:buSzPts val="2800"/>
              <a:buChar char="•"/>
            </a:pPr>
            <a:r>
              <a:rPr lang="en-US">
                <a:solidFill>
                  <a:srgbClr val="3F3F3F"/>
                </a:solidFill>
              </a:rPr>
              <a:t>Otvaranje novih mogućnosti</a:t>
            </a:r>
            <a:endParaRPr/>
          </a:p>
          <a:p>
            <a:pPr marL="228600" lvl="0" indent="-228600" algn="l" rtl="0">
              <a:lnSpc>
                <a:spcPct val="90000"/>
              </a:lnSpc>
              <a:spcBef>
                <a:spcPts val="1000"/>
              </a:spcBef>
              <a:spcAft>
                <a:spcPts val="0"/>
              </a:spcAft>
              <a:buClr>
                <a:srgbClr val="3F3F3F"/>
              </a:buClr>
              <a:buSzPts val="2800"/>
              <a:buChar char="•"/>
            </a:pPr>
            <a:r>
              <a:rPr lang="en-US">
                <a:solidFill>
                  <a:srgbClr val="3F3F3F"/>
                </a:solidFill>
              </a:rPr>
              <a:t>Razjašnjavanje značenja</a:t>
            </a:r>
            <a:endParaRPr>
              <a:solidFill>
                <a:srgbClr val="3F3F3F"/>
              </a:solidFill>
            </a:endParaRPr>
          </a:p>
        </p:txBody>
      </p:sp>
      <p:sp>
        <p:nvSpPr>
          <p:cNvPr id="131" name="Google Shape;131;p7"/>
          <p:cNvSpPr txBox="1"/>
          <p:nvPr/>
        </p:nvSpPr>
        <p:spPr>
          <a:xfrm>
            <a:off x="1670683" y="5031957"/>
            <a:ext cx="5802631" cy="1325563"/>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rgbClr val="F2802C"/>
              </a:buClr>
              <a:buSzPts val="4400"/>
              <a:buFont typeface="Calibri"/>
              <a:buNone/>
            </a:pPr>
            <a:r>
              <a:rPr lang="en-US" sz="4400" b="1" dirty="0">
                <a:solidFill>
                  <a:schemeClr val="accent5">
                    <a:lumMod val="50000"/>
                  </a:schemeClr>
                </a:solidFill>
                <a:latin typeface="Calibri"/>
                <a:ea typeface="Calibri"/>
                <a:cs typeface="Calibri"/>
                <a:sym typeface="Calibri"/>
              </a:rPr>
              <a:t>Ne </a:t>
            </a:r>
            <a:r>
              <a:rPr lang="en-US" sz="4400" b="1" dirty="0" err="1">
                <a:solidFill>
                  <a:schemeClr val="accent5">
                    <a:lumMod val="50000"/>
                  </a:schemeClr>
                </a:solidFill>
                <a:latin typeface="Calibri"/>
                <a:ea typeface="Calibri"/>
                <a:cs typeface="Calibri"/>
                <a:sym typeface="Calibri"/>
              </a:rPr>
              <a:t>rešavamo</a:t>
            </a:r>
            <a:r>
              <a:rPr lang="en-US" sz="4400" b="1" dirty="0">
                <a:solidFill>
                  <a:schemeClr val="accent5">
                    <a:lumMod val="50000"/>
                  </a:schemeClr>
                </a:solidFill>
                <a:latin typeface="Calibri"/>
                <a:ea typeface="Calibri"/>
                <a:cs typeface="Calibri"/>
                <a:sym typeface="Calibri"/>
              </a:rPr>
              <a:t> problem!</a:t>
            </a:r>
            <a:endParaRPr sz="4400" b="1" dirty="0">
              <a:solidFill>
                <a:schemeClr val="accent5">
                  <a:lumMod val="50000"/>
                </a:schemeClr>
              </a:solidFill>
              <a:latin typeface="Calibri"/>
              <a:ea typeface="Calibri"/>
              <a:cs typeface="Calibri"/>
              <a:sym typeface="Calibri"/>
            </a:endParaRPr>
          </a:p>
        </p:txBody>
      </p:sp>
      <p:sp>
        <p:nvSpPr>
          <p:cNvPr id="132" name="Google Shape;132;p7"/>
          <p:cNvSpPr txBox="1"/>
          <p:nvPr/>
        </p:nvSpPr>
        <p:spPr>
          <a:xfrm>
            <a:off x="427140" y="3982076"/>
            <a:ext cx="8289719" cy="1325563"/>
          </a:xfrm>
          <a:prstGeom prst="rect">
            <a:avLst/>
          </a:prstGeom>
          <a:solidFill>
            <a:schemeClr val="lt1"/>
          </a:solid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rgbClr val="F2802C"/>
              </a:buClr>
              <a:buSzPts val="4400"/>
              <a:buFont typeface="Calibri"/>
              <a:buNone/>
            </a:pPr>
            <a:r>
              <a:rPr lang="en-US" sz="4400" b="1" dirty="0" err="1">
                <a:solidFill>
                  <a:schemeClr val="accent5">
                    <a:lumMod val="50000"/>
                  </a:schemeClr>
                </a:solidFill>
                <a:latin typeface="Calibri"/>
                <a:ea typeface="Calibri"/>
                <a:cs typeface="Calibri"/>
                <a:sym typeface="Calibri"/>
              </a:rPr>
              <a:t>Sagledavamo</a:t>
            </a:r>
            <a:r>
              <a:rPr lang="en-US" sz="4400" b="1" dirty="0">
                <a:solidFill>
                  <a:schemeClr val="accent5">
                    <a:lumMod val="50000"/>
                  </a:schemeClr>
                </a:solidFill>
                <a:latin typeface="Calibri"/>
                <a:ea typeface="Calibri"/>
                <a:cs typeface="Calibri"/>
                <a:sym typeface="Calibri"/>
              </a:rPr>
              <a:t> problem </a:t>
            </a:r>
            <a:r>
              <a:rPr lang="en-US" sz="4400" b="1" dirty="0" err="1">
                <a:solidFill>
                  <a:schemeClr val="accent5">
                    <a:lumMod val="50000"/>
                  </a:schemeClr>
                </a:solidFill>
                <a:latin typeface="Calibri"/>
                <a:ea typeface="Calibri"/>
                <a:cs typeface="Calibri"/>
                <a:sym typeface="Calibri"/>
              </a:rPr>
              <a:t>iz</a:t>
            </a:r>
            <a:r>
              <a:rPr lang="en-US" sz="4400" b="1" dirty="0">
                <a:solidFill>
                  <a:schemeClr val="accent5">
                    <a:lumMod val="50000"/>
                  </a:schemeClr>
                </a:solidFill>
                <a:latin typeface="Calibri"/>
                <a:ea typeface="Calibri"/>
                <a:cs typeface="Calibri"/>
                <a:sym typeface="Calibri"/>
              </a:rPr>
              <a:t> </a:t>
            </a:r>
            <a:r>
              <a:rPr lang="en-US" sz="4400" b="1" dirty="0" err="1">
                <a:solidFill>
                  <a:schemeClr val="accent5">
                    <a:lumMod val="50000"/>
                  </a:schemeClr>
                </a:solidFill>
                <a:latin typeface="Calibri"/>
                <a:ea typeface="Calibri"/>
                <a:cs typeface="Calibri"/>
                <a:sym typeface="Calibri"/>
              </a:rPr>
              <a:t>različitih</a:t>
            </a:r>
            <a:r>
              <a:rPr lang="en-US" sz="4400" b="1" dirty="0">
                <a:solidFill>
                  <a:schemeClr val="accent5">
                    <a:lumMod val="50000"/>
                  </a:schemeClr>
                </a:solidFill>
                <a:latin typeface="Calibri"/>
                <a:ea typeface="Calibri"/>
                <a:cs typeface="Calibri"/>
                <a:sym typeface="Calibri"/>
              </a:rPr>
              <a:t> </a:t>
            </a:r>
            <a:r>
              <a:rPr lang="en-US" sz="4400" b="1" dirty="0" err="1">
                <a:solidFill>
                  <a:schemeClr val="accent5">
                    <a:lumMod val="50000"/>
                  </a:schemeClr>
                </a:solidFill>
                <a:latin typeface="Calibri"/>
                <a:ea typeface="Calibri"/>
                <a:cs typeface="Calibri"/>
                <a:sym typeface="Calibri"/>
              </a:rPr>
              <a:t>uglova</a:t>
            </a:r>
            <a:r>
              <a:rPr lang="en-US" sz="4400" b="1" dirty="0">
                <a:solidFill>
                  <a:schemeClr val="accent5">
                    <a:lumMod val="50000"/>
                  </a:schemeClr>
                </a:solidFill>
                <a:latin typeface="Calibri"/>
                <a:ea typeface="Calibri"/>
                <a:cs typeface="Calibri"/>
                <a:sym typeface="Calibri"/>
              </a:rPr>
              <a:t>!</a:t>
            </a:r>
            <a:endParaRPr sz="4400" b="1" dirty="0">
              <a:solidFill>
                <a:schemeClr val="accent5">
                  <a:lumMod val="50000"/>
                </a:schemeClr>
              </a:solidFill>
              <a:latin typeface="Calibri"/>
              <a:ea typeface="Calibri"/>
              <a:cs typeface="Calibri"/>
              <a:sym typeface="Calibri"/>
            </a:endParaRPr>
          </a:p>
        </p:txBody>
      </p:sp>
    </p:spTree>
    <p:extLst>
      <p:ext uri="{BB962C8B-B14F-4D97-AF65-F5344CB8AC3E}">
        <p14:creationId xmlns:p14="http://schemas.microsoft.com/office/powerpoint/2010/main" val="120206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p>
            <a:pPr lvl="0">
              <a:buClr>
                <a:schemeClr val="accent6"/>
              </a:buClr>
              <a:buSzPts val="4400"/>
            </a:pPr>
            <a:r>
              <a:rPr lang="sr-Latn-RS" b="1" dirty="0" smtClean="0">
                <a:solidFill>
                  <a:schemeClr val="accent5">
                    <a:lumMod val="75000"/>
                  </a:schemeClr>
                </a:solidFill>
              </a:rPr>
              <a:t>FILTERI</a:t>
            </a:r>
            <a:endParaRPr b="1" dirty="0">
              <a:solidFill>
                <a:schemeClr val="accent5">
                  <a:lumMod val="75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342889" lvl="0" indent="-342889">
              <a:spcBef>
                <a:spcPts val="0"/>
              </a:spcBef>
              <a:buClr>
                <a:srgbClr val="3F3F3F"/>
              </a:buClr>
              <a:buSzPct val="100000"/>
            </a:pPr>
            <a:r>
              <a:rPr lang="vi-VN" sz="2000" b="1" dirty="0">
                <a:solidFill>
                  <a:schemeClr val="accent5">
                    <a:lumMod val="75000"/>
                  </a:schemeClr>
                </a:solidFill>
              </a:rPr>
              <a:t>Brisanje: </a:t>
            </a:r>
            <a:r>
              <a:rPr lang="vi-VN" sz="2000" dirty="0">
                <a:solidFill>
                  <a:schemeClr val="tx1">
                    <a:lumMod val="75000"/>
                    <a:lumOff val="25000"/>
                  </a:schemeClr>
                </a:solidFill>
              </a:rPr>
              <a:t>Brisanje se dešava kada osoba izostavi određene informacije koje su važne za potpuno razumevanje konteksta ili </a:t>
            </a:r>
            <a:r>
              <a:rPr lang="vi-VN" sz="2000" dirty="0" smtClean="0">
                <a:solidFill>
                  <a:schemeClr val="tx1">
                    <a:lumMod val="75000"/>
                    <a:lumOff val="25000"/>
                  </a:schemeClr>
                </a:solidFill>
              </a:rPr>
              <a:t>situacije</a:t>
            </a:r>
            <a:endParaRPr lang="sr-Latn-RS" sz="2000" dirty="0" smtClean="0">
              <a:solidFill>
                <a:schemeClr val="tx1">
                  <a:lumMod val="75000"/>
                  <a:lumOff val="25000"/>
                </a:schemeClr>
              </a:solidFill>
            </a:endParaRPr>
          </a:p>
          <a:p>
            <a:pPr marL="342889" lvl="0" indent="-342889">
              <a:spcBef>
                <a:spcPts val="0"/>
              </a:spcBef>
              <a:buClr>
                <a:srgbClr val="3F3F3F"/>
              </a:buClr>
              <a:buSzPct val="100000"/>
            </a:pPr>
            <a:endParaRPr lang="sr-Latn-RS" sz="2000" dirty="0" smtClean="0">
              <a:solidFill>
                <a:schemeClr val="tx1">
                  <a:lumMod val="75000"/>
                  <a:lumOff val="25000"/>
                </a:schemeClr>
              </a:solidFill>
            </a:endParaRPr>
          </a:p>
          <a:p>
            <a:pPr marL="342889" lvl="0" indent="-342889">
              <a:spcBef>
                <a:spcPts val="0"/>
              </a:spcBef>
              <a:buClr>
                <a:srgbClr val="3F3F3F"/>
              </a:buClr>
              <a:buSzPct val="100000"/>
            </a:pPr>
            <a:r>
              <a:rPr lang="vi-VN" sz="2000" b="1" dirty="0" smtClean="0">
                <a:solidFill>
                  <a:schemeClr val="accent5">
                    <a:lumMod val="75000"/>
                  </a:schemeClr>
                </a:solidFill>
              </a:rPr>
              <a:t>Generalizacija</a:t>
            </a:r>
            <a:r>
              <a:rPr lang="vi-VN" sz="2000" b="1" dirty="0">
                <a:solidFill>
                  <a:schemeClr val="accent5">
                    <a:lumMod val="75000"/>
                  </a:schemeClr>
                </a:solidFill>
              </a:rPr>
              <a:t>: </a:t>
            </a:r>
            <a:r>
              <a:rPr lang="vi-VN" sz="2000" dirty="0">
                <a:solidFill>
                  <a:schemeClr val="tx1">
                    <a:lumMod val="75000"/>
                    <a:lumOff val="25000"/>
                  </a:schemeClr>
                </a:solidFill>
              </a:rPr>
              <a:t>Generalizacija se dešava kada se specifični slučajevi ili situacije opisuju kao univerzalne i primenjive na sve situacije. </a:t>
            </a:r>
            <a:endParaRPr lang="sr-Latn-RS" sz="2000" dirty="0" smtClean="0">
              <a:solidFill>
                <a:schemeClr val="tx1">
                  <a:lumMod val="75000"/>
                  <a:lumOff val="25000"/>
                </a:schemeClr>
              </a:solidFill>
            </a:endParaRPr>
          </a:p>
          <a:p>
            <a:pPr marL="342889" lvl="0" indent="-342889">
              <a:spcBef>
                <a:spcPts val="0"/>
              </a:spcBef>
              <a:buClr>
                <a:srgbClr val="3F3F3F"/>
              </a:buClr>
              <a:buSzPct val="100000"/>
            </a:pPr>
            <a:endParaRPr lang="sr-Latn-RS" sz="2000" dirty="0">
              <a:solidFill>
                <a:schemeClr val="tx1">
                  <a:lumMod val="75000"/>
                  <a:lumOff val="25000"/>
                </a:schemeClr>
              </a:solidFill>
            </a:endParaRPr>
          </a:p>
          <a:p>
            <a:pPr marL="342889" lvl="0" indent="-342889">
              <a:spcBef>
                <a:spcPts val="0"/>
              </a:spcBef>
              <a:buClr>
                <a:srgbClr val="3F3F3F"/>
              </a:buClr>
              <a:buSzPct val="100000"/>
            </a:pPr>
            <a:r>
              <a:rPr lang="vi-VN" sz="2000" b="1" dirty="0" smtClean="0">
                <a:solidFill>
                  <a:schemeClr val="accent5">
                    <a:lumMod val="75000"/>
                  </a:schemeClr>
                </a:solidFill>
              </a:rPr>
              <a:t>Izvrtanje:</a:t>
            </a:r>
            <a:r>
              <a:rPr lang="sr-Latn-RS" sz="2000" b="1" dirty="0" smtClean="0">
                <a:solidFill>
                  <a:schemeClr val="accent5">
                    <a:lumMod val="75000"/>
                  </a:schemeClr>
                </a:solidFill>
              </a:rPr>
              <a:t> </a:t>
            </a:r>
            <a:r>
              <a:rPr lang="vi-VN" sz="2000" dirty="0" smtClean="0">
                <a:solidFill>
                  <a:schemeClr val="tx1">
                    <a:lumMod val="75000"/>
                    <a:lumOff val="25000"/>
                  </a:schemeClr>
                </a:solidFill>
              </a:rPr>
              <a:t>Izvrtanje </a:t>
            </a:r>
            <a:r>
              <a:rPr lang="vi-VN" sz="2000" dirty="0">
                <a:solidFill>
                  <a:schemeClr val="tx1">
                    <a:lumMod val="75000"/>
                    <a:lumOff val="25000"/>
                  </a:schemeClr>
                </a:solidFill>
              </a:rPr>
              <a:t>se dešava kada osoba interpretira ili opisuje situaciju na način koji može izmeniti značenje ili efekat originalne izjave. Primer: "Misliš da si uvek u pravu." Ovde se stvara pretpostavka o mislima druge osobe, što može biti izvrnuto značenje originalne izjave.</a:t>
            </a:r>
            <a:endParaRPr sz="20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606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p>
            <a:pPr lvl="0">
              <a:buClr>
                <a:schemeClr val="accent6"/>
              </a:buClr>
              <a:buSzPts val="4400"/>
            </a:pPr>
            <a:r>
              <a:rPr lang="en-US" b="1" dirty="0">
                <a:solidFill>
                  <a:schemeClr val="accent5">
                    <a:lumMod val="75000"/>
                  </a:schemeClr>
                </a:solidFill>
              </a:rPr>
              <a:t>PITANJA IZ META MODELA </a:t>
            </a:r>
            <a:endParaRPr b="1" dirty="0">
              <a:solidFill>
                <a:schemeClr val="accent5">
                  <a:lumMod val="75000"/>
                </a:schemeClr>
              </a:solidFill>
            </a:endParaRPr>
          </a:p>
        </p:txBody>
      </p:sp>
      <p:sp>
        <p:nvSpPr>
          <p:cNvPr id="164" name="Google Shape;164;p11"/>
          <p:cNvSpPr txBox="1">
            <a:spLocks noGrp="1"/>
          </p:cNvSpPr>
          <p:nvPr>
            <p:ph type="body" idx="1"/>
          </p:nvPr>
        </p:nvSpPr>
        <p:spPr>
          <a:xfrm>
            <a:off x="467544" y="1412776"/>
            <a:ext cx="8229600" cy="4525963"/>
          </a:xfrm>
          <a:prstGeom prst="rect">
            <a:avLst/>
          </a:prstGeom>
          <a:noFill/>
          <a:ln>
            <a:noFill/>
          </a:ln>
        </p:spPr>
        <p:txBody>
          <a:bodyPr spcFirstLastPara="1" wrap="square" lIns="45700" tIns="45700" rIns="45700" bIns="45700" anchor="t" anchorCtr="0">
            <a:noAutofit/>
          </a:bodyPr>
          <a:lstStyle/>
          <a:p>
            <a:pPr marL="342889" lvl="0" indent="-342889">
              <a:spcBef>
                <a:spcPts val="0"/>
              </a:spcBef>
              <a:buClr>
                <a:srgbClr val="3F3F3F"/>
              </a:buClr>
              <a:buSzPct val="100000"/>
            </a:pPr>
            <a:r>
              <a:rPr lang="en-US" sz="2000" dirty="0" err="1"/>
              <a:t>Pitanja</a:t>
            </a:r>
            <a:r>
              <a:rPr lang="en-US" sz="2000" dirty="0"/>
              <a:t> </a:t>
            </a:r>
            <a:r>
              <a:rPr lang="en-US" sz="2000" dirty="0" err="1"/>
              <a:t>za</a:t>
            </a:r>
            <a:r>
              <a:rPr lang="en-US" sz="2000" dirty="0"/>
              <a:t> </a:t>
            </a:r>
            <a:r>
              <a:rPr lang="en-US" sz="2000" dirty="0" err="1"/>
              <a:t>okruženje</a:t>
            </a:r>
            <a:r>
              <a:rPr lang="en-US" sz="2000" dirty="0"/>
              <a:t>: </a:t>
            </a:r>
            <a:r>
              <a:rPr lang="en-US" sz="2000" dirty="0" err="1"/>
              <a:t>ko</a:t>
            </a:r>
            <a:r>
              <a:rPr lang="en-US" sz="2000" dirty="0"/>
              <a:t> </a:t>
            </a:r>
            <a:r>
              <a:rPr lang="en-US" sz="2000" dirty="0" err="1"/>
              <a:t>tačno</a:t>
            </a:r>
            <a:r>
              <a:rPr lang="en-US" sz="2000" dirty="0"/>
              <a:t>, </a:t>
            </a:r>
            <a:r>
              <a:rPr lang="en-US" sz="2000" dirty="0" err="1"/>
              <a:t>šta</a:t>
            </a:r>
            <a:r>
              <a:rPr lang="en-US" sz="2000" dirty="0"/>
              <a:t> </a:t>
            </a:r>
            <a:r>
              <a:rPr lang="en-US" sz="2000" dirty="0" err="1"/>
              <a:t>tačno</a:t>
            </a:r>
            <a:r>
              <a:rPr lang="en-US" sz="2000" dirty="0"/>
              <a:t>, </a:t>
            </a:r>
            <a:r>
              <a:rPr lang="en-US" sz="2000" dirty="0" err="1"/>
              <a:t>kad</a:t>
            </a:r>
            <a:r>
              <a:rPr lang="en-US" sz="2000" dirty="0"/>
              <a:t> </a:t>
            </a:r>
            <a:r>
              <a:rPr lang="en-US" sz="2000" dirty="0" err="1"/>
              <a:t>tačno</a:t>
            </a:r>
            <a:r>
              <a:rPr lang="en-US" sz="2000" dirty="0"/>
              <a:t>, </a:t>
            </a:r>
            <a:r>
              <a:rPr lang="en-US" sz="2000" dirty="0" err="1"/>
              <a:t>kakav</a:t>
            </a:r>
            <a:r>
              <a:rPr lang="en-US" sz="2000" dirty="0"/>
              <a:t> </a:t>
            </a:r>
            <a:r>
              <a:rPr lang="en-US" sz="2000" dirty="0" err="1"/>
              <a:t>tačno</a:t>
            </a:r>
            <a:r>
              <a:rPr lang="en-US" sz="2000" dirty="0"/>
              <a:t>, </a:t>
            </a:r>
            <a:r>
              <a:rPr lang="en-US" sz="2000" dirty="0" err="1"/>
              <a:t>koji</a:t>
            </a:r>
            <a:r>
              <a:rPr lang="en-US" sz="2000" dirty="0"/>
              <a:t> </a:t>
            </a:r>
            <a:r>
              <a:rPr lang="en-US" sz="2000" dirty="0" err="1"/>
              <a:t>tačno</a:t>
            </a:r>
            <a:r>
              <a:rPr lang="en-US" sz="2000" dirty="0"/>
              <a:t>, </a:t>
            </a:r>
            <a:r>
              <a:rPr lang="en-US" sz="2000" dirty="0" err="1"/>
              <a:t>gde</a:t>
            </a:r>
            <a:r>
              <a:rPr lang="en-US" sz="2000" dirty="0"/>
              <a:t> </a:t>
            </a:r>
            <a:r>
              <a:rPr lang="en-US" sz="2000" dirty="0" err="1"/>
              <a:t>tačno</a:t>
            </a:r>
            <a:r>
              <a:rPr lang="en-US" sz="2000" dirty="0"/>
              <a:t>, </a:t>
            </a:r>
            <a:r>
              <a:rPr lang="en-US" sz="2000" dirty="0" err="1"/>
              <a:t>koliko</a:t>
            </a:r>
            <a:r>
              <a:rPr lang="en-US" sz="2000" dirty="0"/>
              <a:t> </a:t>
            </a:r>
            <a:r>
              <a:rPr lang="en-US" sz="2000" dirty="0" err="1"/>
              <a:t>tačno</a:t>
            </a:r>
            <a:r>
              <a:rPr lang="en-US" sz="2000" dirty="0"/>
              <a:t>; </a:t>
            </a:r>
            <a:endParaRPr lang="sr-Latn-RS" sz="2000" dirty="0" smtClean="0"/>
          </a:p>
          <a:p>
            <a:pPr marL="342889" lvl="0" indent="-342889">
              <a:spcBef>
                <a:spcPts val="0"/>
              </a:spcBef>
              <a:buClr>
                <a:srgbClr val="3F3F3F"/>
              </a:buClr>
              <a:buSzPct val="100000"/>
            </a:pPr>
            <a:endParaRPr lang="sr-Latn-RS" sz="2000" dirty="0" smtClean="0"/>
          </a:p>
          <a:p>
            <a:pPr marL="342889" lvl="0" indent="-342889">
              <a:spcBef>
                <a:spcPts val="0"/>
              </a:spcBef>
              <a:buClr>
                <a:srgbClr val="3F3F3F"/>
              </a:buClr>
              <a:buSzPct val="100000"/>
            </a:pPr>
            <a:r>
              <a:rPr lang="en-US" sz="2000" dirty="0" err="1" smtClean="0"/>
              <a:t>Pitanja</a:t>
            </a:r>
            <a:r>
              <a:rPr lang="en-US" sz="2000" dirty="0" smtClean="0"/>
              <a:t> </a:t>
            </a:r>
            <a:r>
              <a:rPr lang="en-US" sz="2000" dirty="0" err="1"/>
              <a:t>za</a:t>
            </a:r>
            <a:r>
              <a:rPr lang="en-US" sz="2000" dirty="0"/>
              <a:t> </a:t>
            </a:r>
            <a:r>
              <a:rPr lang="en-US" sz="2000" dirty="0" err="1"/>
              <a:t>ponašanje</a:t>
            </a:r>
            <a:r>
              <a:rPr lang="en-US" sz="2000" dirty="0"/>
              <a:t>: </a:t>
            </a:r>
            <a:r>
              <a:rPr lang="en-US" sz="2000" dirty="0" err="1"/>
              <a:t>Šta</a:t>
            </a:r>
            <a:r>
              <a:rPr lang="en-US" sz="2000" dirty="0"/>
              <a:t> </a:t>
            </a:r>
            <a:r>
              <a:rPr lang="en-US" sz="2000" dirty="0" err="1"/>
              <a:t>tačno</a:t>
            </a:r>
            <a:r>
              <a:rPr lang="en-US" sz="2000" dirty="0"/>
              <a:t>? </a:t>
            </a:r>
            <a:r>
              <a:rPr lang="en-US" sz="2000" dirty="0" err="1"/>
              <a:t>Šta</a:t>
            </a:r>
            <a:r>
              <a:rPr lang="en-US" sz="2000" dirty="0"/>
              <a:t> </a:t>
            </a:r>
            <a:r>
              <a:rPr lang="en-US" sz="2000" dirty="0" err="1"/>
              <a:t>neko</a:t>
            </a:r>
            <a:r>
              <a:rPr lang="en-US" sz="2000" dirty="0"/>
              <a:t> </a:t>
            </a:r>
            <a:r>
              <a:rPr lang="en-US" sz="2000" dirty="0" err="1"/>
              <a:t>tačno</a:t>
            </a:r>
            <a:r>
              <a:rPr lang="en-US" sz="2000" dirty="0"/>
              <a:t> </a:t>
            </a:r>
            <a:r>
              <a:rPr lang="en-US" sz="2000" dirty="0" err="1"/>
              <a:t>radi</a:t>
            </a:r>
            <a:r>
              <a:rPr lang="en-US" sz="2000" dirty="0"/>
              <a:t> pa se </a:t>
            </a:r>
            <a:r>
              <a:rPr lang="en-US" sz="2000" dirty="0" err="1"/>
              <a:t>ti</a:t>
            </a:r>
            <a:r>
              <a:rPr lang="en-US" sz="2000" dirty="0"/>
              <a:t> </a:t>
            </a:r>
            <a:r>
              <a:rPr lang="en-US" sz="2000" dirty="0" err="1"/>
              <a:t>osećaš</a:t>
            </a:r>
            <a:r>
              <a:rPr lang="en-US" sz="2000" dirty="0"/>
              <a:t>...? </a:t>
            </a:r>
            <a:endParaRPr lang="sr-Latn-RS" sz="2000" dirty="0" smtClean="0"/>
          </a:p>
          <a:p>
            <a:pPr marL="342889" lvl="0" indent="-342889">
              <a:spcBef>
                <a:spcPts val="0"/>
              </a:spcBef>
              <a:buClr>
                <a:srgbClr val="3F3F3F"/>
              </a:buClr>
              <a:buSzPct val="100000"/>
            </a:pPr>
            <a:endParaRPr lang="sr-Latn-RS" sz="2000" dirty="0" smtClean="0"/>
          </a:p>
          <a:p>
            <a:pPr marL="342889" lvl="0" indent="-342889">
              <a:spcBef>
                <a:spcPts val="0"/>
              </a:spcBef>
              <a:buClr>
                <a:srgbClr val="3F3F3F"/>
              </a:buClr>
              <a:buSzPct val="100000"/>
            </a:pPr>
            <a:r>
              <a:rPr lang="en-US" sz="2000" dirty="0" err="1" smtClean="0"/>
              <a:t>Pitanja</a:t>
            </a:r>
            <a:r>
              <a:rPr lang="en-US" sz="2000" dirty="0" smtClean="0"/>
              <a:t> </a:t>
            </a:r>
            <a:r>
              <a:rPr lang="en-US" sz="2000" dirty="0" err="1"/>
              <a:t>za</a:t>
            </a:r>
            <a:r>
              <a:rPr lang="en-US" sz="2000" dirty="0"/>
              <a:t> </a:t>
            </a:r>
            <a:r>
              <a:rPr lang="en-US" sz="2000" dirty="0" err="1"/>
              <a:t>strategije</a:t>
            </a:r>
            <a:r>
              <a:rPr lang="en-US" sz="2000" dirty="0"/>
              <a:t> </a:t>
            </a:r>
            <a:r>
              <a:rPr lang="en-US" sz="2000" dirty="0" err="1"/>
              <a:t>i</a:t>
            </a:r>
            <a:r>
              <a:rPr lang="en-US" sz="2000" dirty="0"/>
              <a:t> </a:t>
            </a:r>
            <a:r>
              <a:rPr lang="en-US" sz="2000" dirty="0" err="1"/>
              <a:t>sposobnosti</a:t>
            </a:r>
            <a:r>
              <a:rPr lang="en-US" sz="2000" dirty="0"/>
              <a:t>: </a:t>
            </a:r>
            <a:r>
              <a:rPr lang="en-US" sz="2000" dirty="0" err="1"/>
              <a:t>Kako</a:t>
            </a:r>
            <a:r>
              <a:rPr lang="en-US" sz="2000" dirty="0"/>
              <a:t> </a:t>
            </a:r>
            <a:r>
              <a:rPr lang="en-US" sz="2000" dirty="0" err="1"/>
              <a:t>tačno</a:t>
            </a:r>
            <a:r>
              <a:rPr lang="en-US" sz="2000" dirty="0"/>
              <a:t>? </a:t>
            </a:r>
            <a:r>
              <a:rPr lang="en-US" sz="2000" dirty="0" err="1"/>
              <a:t>Kako</a:t>
            </a:r>
            <a:r>
              <a:rPr lang="en-US" sz="2000" dirty="0"/>
              <a:t> </a:t>
            </a:r>
            <a:r>
              <a:rPr lang="en-US" sz="2000" dirty="0" err="1"/>
              <a:t>znaš</a:t>
            </a:r>
            <a:r>
              <a:rPr lang="en-US" sz="2000" dirty="0"/>
              <a:t>? </a:t>
            </a:r>
            <a:r>
              <a:rPr lang="en-US" sz="2000" dirty="0" err="1"/>
              <a:t>Šta</a:t>
            </a:r>
            <a:r>
              <a:rPr lang="en-US" sz="2000" dirty="0"/>
              <a:t> </a:t>
            </a:r>
            <a:r>
              <a:rPr lang="en-US" sz="2000" dirty="0" err="1"/>
              <a:t>treba</a:t>
            </a:r>
            <a:r>
              <a:rPr lang="en-US" sz="2000" dirty="0"/>
              <a:t> da se </a:t>
            </a:r>
            <a:r>
              <a:rPr lang="en-US" sz="2000" dirty="0" err="1"/>
              <a:t>desi</a:t>
            </a:r>
            <a:r>
              <a:rPr lang="en-US" sz="2000" dirty="0"/>
              <a:t> da bi </a:t>
            </a:r>
            <a:r>
              <a:rPr lang="en-US" sz="2000" dirty="0" err="1"/>
              <a:t>ili</a:t>
            </a:r>
            <a:r>
              <a:rPr lang="en-US" sz="2000" dirty="0"/>
              <a:t> ne bi to </a:t>
            </a:r>
            <a:r>
              <a:rPr lang="en-US" sz="2000" dirty="0" err="1"/>
              <a:t>uradio</a:t>
            </a:r>
            <a:r>
              <a:rPr lang="en-US" sz="2000" dirty="0"/>
              <a:t>? </a:t>
            </a:r>
            <a:r>
              <a:rPr lang="en-US" sz="2000" dirty="0" err="1"/>
              <a:t>Kako</a:t>
            </a:r>
            <a:r>
              <a:rPr lang="en-US" sz="2000" dirty="0"/>
              <a:t> </a:t>
            </a:r>
            <a:r>
              <a:rPr lang="en-US" sz="2000" dirty="0" err="1"/>
              <a:t>si</a:t>
            </a:r>
            <a:r>
              <a:rPr lang="en-US" sz="2000" dirty="0"/>
              <a:t> </a:t>
            </a:r>
            <a:r>
              <a:rPr lang="en-US" sz="2000" dirty="0" err="1"/>
              <a:t>odlučio</a:t>
            </a:r>
            <a:r>
              <a:rPr lang="en-US" sz="2000" dirty="0"/>
              <a:t> da ...? </a:t>
            </a:r>
            <a:r>
              <a:rPr lang="en-US" sz="2000" dirty="0" err="1"/>
              <a:t>Bolji</a:t>
            </a:r>
            <a:r>
              <a:rPr lang="en-US" sz="2000" dirty="0"/>
              <a:t> u </a:t>
            </a:r>
            <a:r>
              <a:rPr lang="en-US" sz="2000" dirty="0" err="1"/>
              <a:t>odnosu</a:t>
            </a:r>
            <a:r>
              <a:rPr lang="en-US" sz="2000" dirty="0"/>
              <a:t> </a:t>
            </a:r>
            <a:r>
              <a:rPr lang="en-US" sz="2000" dirty="0" err="1"/>
              <a:t>na</a:t>
            </a:r>
            <a:r>
              <a:rPr lang="en-US" sz="2000" dirty="0"/>
              <a:t> </a:t>
            </a:r>
            <a:r>
              <a:rPr lang="en-US" sz="2000" dirty="0" err="1"/>
              <a:t>šta</a:t>
            </a:r>
            <a:r>
              <a:rPr lang="en-US" sz="2000" dirty="0"/>
              <a:t> </a:t>
            </a:r>
            <a:r>
              <a:rPr lang="en-US" sz="2000" dirty="0" err="1"/>
              <a:t>ili</a:t>
            </a:r>
            <a:r>
              <a:rPr lang="en-US" sz="2000" dirty="0"/>
              <a:t> </a:t>
            </a:r>
            <a:r>
              <a:rPr lang="en-US" sz="2000" dirty="0" err="1"/>
              <a:t>koga</a:t>
            </a:r>
            <a:r>
              <a:rPr lang="en-US" sz="2000" dirty="0"/>
              <a:t>; </a:t>
            </a:r>
            <a:endParaRPr lang="sr-Latn-RS" sz="2000" dirty="0" smtClean="0"/>
          </a:p>
          <a:p>
            <a:pPr marL="342889" lvl="0" indent="-342889">
              <a:spcBef>
                <a:spcPts val="0"/>
              </a:spcBef>
              <a:buClr>
                <a:srgbClr val="3F3F3F"/>
              </a:buClr>
              <a:buSzPct val="100000"/>
            </a:pPr>
            <a:endParaRPr lang="sr-Latn-RS" sz="2000" dirty="0" smtClean="0"/>
          </a:p>
          <a:p>
            <a:pPr marL="342889" lvl="0" indent="-342889">
              <a:spcBef>
                <a:spcPts val="0"/>
              </a:spcBef>
              <a:buClr>
                <a:srgbClr val="3F3F3F"/>
              </a:buClr>
              <a:buSzPct val="100000"/>
            </a:pPr>
            <a:r>
              <a:rPr lang="en-US" sz="2000" dirty="0" err="1" smtClean="0"/>
              <a:t>Pitanja</a:t>
            </a:r>
            <a:r>
              <a:rPr lang="en-US" sz="2000" dirty="0" smtClean="0"/>
              <a:t> </a:t>
            </a:r>
            <a:r>
              <a:rPr lang="en-US" sz="2000" dirty="0" err="1"/>
              <a:t>za</a:t>
            </a:r>
            <a:r>
              <a:rPr lang="en-US" sz="2000" dirty="0"/>
              <a:t> </a:t>
            </a:r>
            <a:r>
              <a:rPr lang="en-US" sz="2000" dirty="0" err="1"/>
              <a:t>uverenja</a:t>
            </a:r>
            <a:r>
              <a:rPr lang="en-US" sz="2000" dirty="0"/>
              <a:t> </a:t>
            </a:r>
            <a:r>
              <a:rPr lang="en-US" sz="2000" dirty="0" err="1"/>
              <a:t>i</a:t>
            </a:r>
            <a:r>
              <a:rPr lang="en-US" sz="2000" dirty="0"/>
              <a:t> </a:t>
            </a:r>
            <a:r>
              <a:rPr lang="en-US" sz="2000" dirty="0" err="1"/>
              <a:t>vrednosti</a:t>
            </a:r>
            <a:r>
              <a:rPr lang="en-US" sz="2000" dirty="0"/>
              <a:t>: </a:t>
            </a:r>
            <a:r>
              <a:rPr lang="en-US" sz="2000" dirty="0" err="1"/>
              <a:t>Baš</a:t>
            </a:r>
            <a:r>
              <a:rPr lang="en-US" sz="2000" dirty="0"/>
              <a:t> </a:t>
            </a:r>
            <a:r>
              <a:rPr lang="en-US" sz="2000" dirty="0" err="1"/>
              <a:t>uvek</a:t>
            </a:r>
            <a:r>
              <a:rPr lang="en-US" sz="2000" dirty="0"/>
              <a:t>? </a:t>
            </a:r>
            <a:r>
              <a:rPr lang="en-US" sz="2000" dirty="0" err="1"/>
              <a:t>Ima</a:t>
            </a:r>
            <a:r>
              <a:rPr lang="en-US" sz="2000" dirty="0"/>
              <a:t> li </a:t>
            </a:r>
            <a:r>
              <a:rPr lang="en-US" sz="2000" dirty="0" err="1"/>
              <a:t>nekada</a:t>
            </a:r>
            <a:r>
              <a:rPr lang="en-US" sz="2000" dirty="0"/>
              <a:t> da je </a:t>
            </a:r>
            <a:r>
              <a:rPr lang="en-US" sz="2000" dirty="0" err="1"/>
              <a:t>bilo</a:t>
            </a:r>
            <a:r>
              <a:rPr lang="en-US" sz="2000" dirty="0"/>
              <a:t> </a:t>
            </a:r>
            <a:r>
              <a:rPr lang="en-US" sz="2000" dirty="0" err="1"/>
              <a:t>drugačije</a:t>
            </a:r>
            <a:r>
              <a:rPr lang="en-US" sz="2000" dirty="0"/>
              <a:t>? </a:t>
            </a:r>
            <a:r>
              <a:rPr lang="en-US" sz="2000" dirty="0" err="1"/>
              <a:t>Šta</a:t>
            </a:r>
            <a:r>
              <a:rPr lang="en-US" sz="2000" dirty="0"/>
              <a:t> </a:t>
            </a:r>
            <a:r>
              <a:rPr lang="en-US" sz="2000" dirty="0" err="1"/>
              <a:t>te</a:t>
            </a:r>
            <a:r>
              <a:rPr lang="en-US" sz="2000" dirty="0"/>
              <a:t> </a:t>
            </a:r>
            <a:r>
              <a:rPr lang="en-US" sz="2000" dirty="0" err="1"/>
              <a:t>sprečava</a:t>
            </a:r>
            <a:r>
              <a:rPr lang="en-US" sz="2000" dirty="0"/>
              <a:t>? </a:t>
            </a:r>
            <a:r>
              <a:rPr lang="en-US" sz="2000" dirty="0" err="1"/>
              <a:t>Šta</a:t>
            </a:r>
            <a:r>
              <a:rPr lang="en-US" sz="2000" dirty="0"/>
              <a:t> je </a:t>
            </a:r>
            <a:r>
              <a:rPr lang="en-US" sz="2000" dirty="0" err="1"/>
              <a:t>potrebno</a:t>
            </a:r>
            <a:r>
              <a:rPr lang="en-US" sz="2000" dirty="0"/>
              <a:t> da se </a:t>
            </a:r>
            <a:r>
              <a:rPr lang="en-US" sz="2000" dirty="0" err="1"/>
              <a:t>desi</a:t>
            </a:r>
            <a:r>
              <a:rPr lang="en-US" sz="2000" dirty="0"/>
              <a:t> da bi </a:t>
            </a:r>
            <a:r>
              <a:rPr lang="en-US" sz="2000" dirty="0" err="1"/>
              <a:t>mogao</a:t>
            </a:r>
            <a:r>
              <a:rPr lang="en-US" sz="2000" dirty="0"/>
              <a:t>? </a:t>
            </a:r>
            <a:r>
              <a:rPr lang="en-US" sz="2000" dirty="0" err="1"/>
              <a:t>Šta</a:t>
            </a:r>
            <a:r>
              <a:rPr lang="en-US" sz="2000" dirty="0"/>
              <a:t> bi se </a:t>
            </a:r>
            <a:r>
              <a:rPr lang="en-US" sz="2000" dirty="0" err="1"/>
              <a:t>desilo</a:t>
            </a:r>
            <a:r>
              <a:rPr lang="en-US" sz="2000" dirty="0"/>
              <a:t> </a:t>
            </a:r>
            <a:r>
              <a:rPr lang="en-US" sz="2000" dirty="0" err="1"/>
              <a:t>kada</a:t>
            </a:r>
            <a:r>
              <a:rPr lang="en-US" sz="2000" dirty="0"/>
              <a:t> ne bi? </a:t>
            </a:r>
            <a:r>
              <a:rPr lang="en-US" sz="2000" dirty="0" err="1"/>
              <a:t>Zašto</a:t>
            </a:r>
            <a:r>
              <a:rPr lang="en-US" sz="2000" dirty="0"/>
              <a:t> </a:t>
            </a:r>
            <a:r>
              <a:rPr lang="en-US" sz="2000" dirty="0" err="1"/>
              <a:t>ti</a:t>
            </a:r>
            <a:r>
              <a:rPr lang="en-US" sz="2000" dirty="0"/>
              <a:t> je to </a:t>
            </a:r>
            <a:r>
              <a:rPr lang="en-US" sz="2000" dirty="0" err="1"/>
              <a:t>važno</a:t>
            </a:r>
            <a:r>
              <a:rPr lang="en-US" sz="2000" dirty="0"/>
              <a:t>? </a:t>
            </a:r>
            <a:r>
              <a:rPr lang="en-US" sz="2000" dirty="0" err="1"/>
              <a:t>Šta</a:t>
            </a:r>
            <a:r>
              <a:rPr lang="en-US" sz="2000" dirty="0"/>
              <a:t> </a:t>
            </a:r>
            <a:r>
              <a:rPr lang="en-US" sz="2000" dirty="0" err="1"/>
              <a:t>za</a:t>
            </a:r>
            <a:r>
              <a:rPr lang="en-US" sz="2000" dirty="0"/>
              <a:t> </a:t>
            </a:r>
            <a:r>
              <a:rPr lang="en-US" sz="2000" dirty="0" err="1"/>
              <a:t>tebe</a:t>
            </a:r>
            <a:r>
              <a:rPr lang="en-US" sz="2000" dirty="0"/>
              <a:t> to </a:t>
            </a:r>
            <a:r>
              <a:rPr lang="en-US" sz="2000" dirty="0" err="1"/>
              <a:t>znači</a:t>
            </a:r>
            <a:r>
              <a:rPr lang="en-US" sz="2000" dirty="0"/>
              <a:t>? </a:t>
            </a:r>
            <a:endParaRPr lang="sr-Latn-RS" sz="2000" dirty="0" smtClean="0"/>
          </a:p>
          <a:p>
            <a:pPr marL="342889" lvl="0" indent="-342889">
              <a:spcBef>
                <a:spcPts val="0"/>
              </a:spcBef>
              <a:buClr>
                <a:srgbClr val="3F3F3F"/>
              </a:buClr>
              <a:buSzPct val="100000"/>
            </a:pPr>
            <a:endParaRPr lang="sr-Latn-RS" sz="2000" dirty="0" smtClean="0"/>
          </a:p>
          <a:p>
            <a:pPr marL="342889" lvl="0" indent="-342889">
              <a:spcBef>
                <a:spcPts val="0"/>
              </a:spcBef>
              <a:buClr>
                <a:srgbClr val="3F3F3F"/>
              </a:buClr>
              <a:buSzPct val="100000"/>
            </a:pPr>
            <a:r>
              <a:rPr lang="en-US" sz="2000" dirty="0" err="1" smtClean="0"/>
              <a:t>Pitanja</a:t>
            </a:r>
            <a:r>
              <a:rPr lang="en-US" sz="2000" dirty="0" smtClean="0"/>
              <a:t> </a:t>
            </a:r>
            <a:r>
              <a:rPr lang="en-US" sz="2000" dirty="0" err="1"/>
              <a:t>za</a:t>
            </a:r>
            <a:r>
              <a:rPr lang="en-US" sz="2000" dirty="0"/>
              <a:t> </a:t>
            </a:r>
            <a:r>
              <a:rPr lang="en-US" sz="2000" dirty="0" err="1"/>
              <a:t>metafore</a:t>
            </a:r>
            <a:r>
              <a:rPr lang="en-US" sz="2000" dirty="0"/>
              <a:t> </a:t>
            </a:r>
            <a:r>
              <a:rPr lang="en-US" sz="2000" dirty="0" err="1"/>
              <a:t>identiteta</a:t>
            </a:r>
            <a:r>
              <a:rPr lang="en-US" sz="2000" dirty="0"/>
              <a:t>: </a:t>
            </a:r>
            <a:r>
              <a:rPr lang="en-US" sz="2000" dirty="0" err="1"/>
              <a:t>Ko</a:t>
            </a:r>
            <a:r>
              <a:rPr lang="en-US" sz="2000" dirty="0"/>
              <a:t> to </a:t>
            </a:r>
            <a:r>
              <a:rPr lang="en-US" sz="2000" dirty="0" err="1"/>
              <a:t>kaže</a:t>
            </a:r>
            <a:r>
              <a:rPr lang="en-US" sz="2000" dirty="0"/>
              <a:t>? </a:t>
            </a:r>
            <a:r>
              <a:rPr lang="en-US" sz="2000" dirty="0" err="1"/>
              <a:t>Ko</a:t>
            </a:r>
            <a:r>
              <a:rPr lang="en-US" sz="2000" dirty="0"/>
              <a:t> </a:t>
            </a:r>
            <a:r>
              <a:rPr lang="en-US" sz="2000" dirty="0" err="1"/>
              <a:t>si</a:t>
            </a:r>
            <a:r>
              <a:rPr lang="en-US" sz="2000" dirty="0"/>
              <a:t> </a:t>
            </a:r>
            <a:r>
              <a:rPr lang="en-US" sz="2000" dirty="0" err="1"/>
              <a:t>ti</a:t>
            </a:r>
            <a:r>
              <a:rPr lang="en-US" sz="2000" dirty="0"/>
              <a:t> </a:t>
            </a:r>
            <a:r>
              <a:rPr lang="en-US" sz="2000" dirty="0" err="1"/>
              <a:t>tada</a:t>
            </a:r>
            <a:r>
              <a:rPr lang="en-US" sz="2000" dirty="0"/>
              <a:t>? </a:t>
            </a:r>
            <a:r>
              <a:rPr lang="en-US" sz="2000" dirty="0" err="1"/>
              <a:t>Koja</a:t>
            </a:r>
            <a:r>
              <a:rPr lang="en-US" sz="2000" dirty="0"/>
              <a:t> bi </a:t>
            </a:r>
            <a:r>
              <a:rPr lang="en-US" sz="2000" dirty="0" err="1"/>
              <a:t>te</a:t>
            </a:r>
            <a:r>
              <a:rPr lang="en-US" sz="2000" dirty="0"/>
              <a:t> </a:t>
            </a:r>
            <a:r>
              <a:rPr lang="en-US" sz="2000" dirty="0" err="1"/>
              <a:t>metafora</a:t>
            </a:r>
            <a:r>
              <a:rPr lang="en-US" sz="2000" dirty="0"/>
              <a:t> </a:t>
            </a:r>
            <a:r>
              <a:rPr lang="en-US" sz="2000" dirty="0" err="1"/>
              <a:t>najbolje</a:t>
            </a:r>
            <a:r>
              <a:rPr lang="en-US" sz="2000" dirty="0"/>
              <a:t> </a:t>
            </a:r>
            <a:r>
              <a:rPr lang="en-US" sz="2000" dirty="0" err="1"/>
              <a:t>opisala</a:t>
            </a:r>
            <a:endParaRPr sz="20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92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457200" y="274642"/>
            <a:ext cx="8229600" cy="1143001"/>
          </a:xfrm>
          <a:prstGeom prst="rect">
            <a:avLst/>
          </a:prstGeom>
          <a:noFill/>
          <a:ln>
            <a:noFill/>
          </a:ln>
        </p:spPr>
        <p:txBody>
          <a:bodyPr spcFirstLastPara="1" wrap="square" lIns="45700" tIns="45700" rIns="45700" bIns="45700" anchor="ctr" anchorCtr="0">
            <a:normAutofit/>
          </a:bodyPr>
          <a:lstStyle/>
          <a:p>
            <a:pPr lvl="0">
              <a:buClr>
                <a:schemeClr val="accent6"/>
              </a:buClr>
              <a:buSzPts val="4400"/>
            </a:pPr>
            <a:r>
              <a:rPr lang="en-US" b="1" dirty="0">
                <a:solidFill>
                  <a:schemeClr val="accent5">
                    <a:lumMod val="75000"/>
                  </a:schemeClr>
                </a:solidFill>
              </a:rPr>
              <a:t>NASTANAK BOLESTI</a:t>
            </a:r>
            <a:endParaRPr b="1" dirty="0">
              <a:solidFill>
                <a:schemeClr val="accent5">
                  <a:lumMod val="75000"/>
                </a:schemeClr>
              </a:solidFill>
            </a:endParaRPr>
          </a:p>
        </p:txBody>
      </p:sp>
      <p:sp>
        <p:nvSpPr>
          <p:cNvPr id="164" name="Google Shape;164;p11"/>
          <p:cNvSpPr txBox="1">
            <a:spLocks noGrp="1"/>
          </p:cNvSpPr>
          <p:nvPr>
            <p:ph type="body" idx="1"/>
          </p:nvPr>
        </p:nvSpPr>
        <p:spPr>
          <a:xfrm>
            <a:off x="457199" y="1905000"/>
            <a:ext cx="8229600" cy="1559023"/>
          </a:xfrm>
          <a:prstGeom prst="rect">
            <a:avLst/>
          </a:prstGeom>
          <a:noFill/>
          <a:ln>
            <a:noFill/>
          </a:ln>
        </p:spPr>
        <p:txBody>
          <a:bodyPr spcFirstLastPara="1" wrap="square" lIns="45700" tIns="45700" rIns="45700" bIns="45700" anchor="t" anchorCtr="0">
            <a:noAutofit/>
          </a:bodyPr>
          <a:lstStyle/>
          <a:p>
            <a:pPr marL="685800" indent="-685800" algn="ctr">
              <a:spcBef>
                <a:spcPts val="0"/>
              </a:spcBef>
              <a:buClr>
                <a:srgbClr val="3F3F3F"/>
              </a:buClr>
              <a:buSzPct val="100000"/>
            </a:pPr>
            <a:r>
              <a:rPr lang="sr-Latn-RS" sz="4800" dirty="0" smtClean="0">
                <a:solidFill>
                  <a:schemeClr val="tx1">
                    <a:lumMod val="75000"/>
                    <a:lumOff val="25000"/>
                  </a:schemeClr>
                </a:solidFill>
              </a:rPr>
              <a:t>Disharmonija</a:t>
            </a:r>
          </a:p>
          <a:p>
            <a:pPr marL="685800" indent="-685800" algn="ctr">
              <a:spcBef>
                <a:spcPts val="0"/>
              </a:spcBef>
              <a:buClr>
                <a:srgbClr val="3F3F3F"/>
              </a:buClr>
              <a:buSzPct val="100000"/>
            </a:pPr>
            <a:r>
              <a:rPr lang="sr-Latn-RS" sz="4800" dirty="0" smtClean="0">
                <a:solidFill>
                  <a:schemeClr val="tx1">
                    <a:lumMod val="75000"/>
                    <a:lumOff val="25000"/>
                  </a:schemeClr>
                </a:solidFill>
              </a:rPr>
              <a:t>Strahovi</a:t>
            </a:r>
          </a:p>
          <a:p>
            <a:pPr marL="685800" indent="-685800" algn="ctr">
              <a:spcBef>
                <a:spcPts val="0"/>
              </a:spcBef>
              <a:buClr>
                <a:srgbClr val="3F3F3F"/>
              </a:buClr>
              <a:buSzPct val="100000"/>
            </a:pPr>
            <a:r>
              <a:rPr lang="sr-Latn-RS" sz="4800" dirty="0" smtClean="0">
                <a:solidFill>
                  <a:schemeClr val="tx1">
                    <a:lumMod val="75000"/>
                    <a:lumOff val="25000"/>
                  </a:schemeClr>
                </a:solidFill>
              </a:rPr>
              <a:t>Gubitak duše</a:t>
            </a:r>
            <a:endParaRPr sz="4800" dirty="0">
              <a:solidFill>
                <a:schemeClr val="tx1">
                  <a:lumMod val="75000"/>
                  <a:lumOff val="25000"/>
                </a:schemeClr>
              </a:solidFill>
            </a:endParaRPr>
          </a:p>
        </p:txBody>
      </p:sp>
      <p:pic>
        <p:nvPicPr>
          <p:cNvPr id="4" name="Picture 8" descr="C:\Users\Lenovo\Documents\Mindfulness by EnergyHouse logotip\Mindfulness by EnergyHouse logotip\Logotipi\PNGs\Mindfulness-logo-final_V2 horizontalni u boj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7054" y="6019800"/>
            <a:ext cx="2729891"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57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6961</TotalTime>
  <Words>804</Words>
  <Application>Microsoft Office PowerPoint</Application>
  <PresentationFormat>On-screen Show (4:3)</PresentationFormat>
  <Paragraphs>98</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Ne možete zaustaviti talase,  ali možete da naučite da surfujete. </vt:lpstr>
      <vt:lpstr>Mindfulness praksa</vt:lpstr>
      <vt:lpstr>MINDFULNESS I ODNOSI </vt:lpstr>
      <vt:lpstr>U par rečenica opišite problem ili situaciju koju biste želeli da analizirate ili proučite. To su obično rečenice koje počinju sa „moram“, „trebalo bi da...“, „ne smem“, „nikako da“, „red je da...“.  Zadatak partnera u vežbi je da : *Zapiše i pročita ono što ste izgovorili *Obeleži reči koje smatra ključnim *Postavi vam meta model pitanja za svaku od njih.</vt:lpstr>
      <vt:lpstr>Meta model je nastao kao:</vt:lpstr>
      <vt:lpstr>Meta model nam može biti korsitan</vt:lpstr>
      <vt:lpstr>FILTERI</vt:lpstr>
      <vt:lpstr>PITANJA IZ META MODELA </vt:lpstr>
      <vt:lpstr>NASTANAK BOLESTI</vt:lpstr>
      <vt:lpstr>PowerPoint Presentation</vt:lpstr>
      <vt:lpstr>Proces nastanka bolest</vt:lpstr>
      <vt:lpstr>ŠEST FAZA BOLESTI PREMA AJURVEDI</vt:lpstr>
      <vt:lpstr>PowerPoint Presentation</vt:lpstr>
      <vt:lpstr>PowerPoint Presentation</vt:lpstr>
      <vt:lpstr>VEŽBA ZA DETEKCIJU BOLA I OTKLANJANJE BOLA</vt:lpstr>
      <vt:lpstr>Na platformi: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36</cp:revision>
  <dcterms:created xsi:type="dcterms:W3CDTF">2006-08-16T00:00:00Z</dcterms:created>
  <dcterms:modified xsi:type="dcterms:W3CDTF">2024-04-25T15:55:31Z</dcterms:modified>
</cp:coreProperties>
</file>